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av" ContentType="audio/x-wav"/>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81" r:id="rId2"/>
  </p:sldMasterIdLst>
  <p:notesMasterIdLst>
    <p:notesMasterId r:id="rId69"/>
  </p:notesMasterIdLst>
  <p:handoutMasterIdLst>
    <p:handoutMasterId r:id="rId70"/>
  </p:handoutMasterIdLst>
  <p:sldIdLst>
    <p:sldId id="296" r:id="rId3"/>
    <p:sldId id="338" r:id="rId4"/>
    <p:sldId id="258" r:id="rId5"/>
    <p:sldId id="421" r:id="rId6"/>
    <p:sldId id="260" r:id="rId7"/>
    <p:sldId id="427" r:id="rId8"/>
    <p:sldId id="428" r:id="rId9"/>
    <p:sldId id="430" r:id="rId10"/>
    <p:sldId id="431" r:id="rId11"/>
    <p:sldId id="436" r:id="rId12"/>
    <p:sldId id="433" r:id="rId13"/>
    <p:sldId id="434" r:id="rId14"/>
    <p:sldId id="435" r:id="rId15"/>
    <p:sldId id="423" r:id="rId16"/>
    <p:sldId id="422" r:id="rId17"/>
    <p:sldId id="437" r:id="rId18"/>
    <p:sldId id="439" r:id="rId19"/>
    <p:sldId id="440" r:id="rId20"/>
    <p:sldId id="441" r:id="rId21"/>
    <p:sldId id="442" r:id="rId22"/>
    <p:sldId id="424" r:id="rId23"/>
    <p:sldId id="425" r:id="rId24"/>
    <p:sldId id="438" r:id="rId25"/>
    <p:sldId id="444" r:id="rId26"/>
    <p:sldId id="445" r:id="rId27"/>
    <p:sldId id="443" r:id="rId28"/>
    <p:sldId id="261" r:id="rId29"/>
    <p:sldId id="262" r:id="rId30"/>
    <p:sldId id="263" r:id="rId31"/>
    <p:sldId id="381" r:id="rId32"/>
    <p:sldId id="265" r:id="rId33"/>
    <p:sldId id="267" r:id="rId34"/>
    <p:sldId id="268" r:id="rId35"/>
    <p:sldId id="269" r:id="rId36"/>
    <p:sldId id="270" r:id="rId37"/>
    <p:sldId id="271" r:id="rId38"/>
    <p:sldId id="272" r:id="rId39"/>
    <p:sldId id="273" r:id="rId40"/>
    <p:sldId id="274" r:id="rId41"/>
    <p:sldId id="276" r:id="rId42"/>
    <p:sldId id="277" r:id="rId43"/>
    <p:sldId id="280" r:id="rId44"/>
    <p:sldId id="281" r:id="rId45"/>
    <p:sldId id="282" r:id="rId46"/>
    <p:sldId id="283" r:id="rId47"/>
    <p:sldId id="284" r:id="rId48"/>
    <p:sldId id="285" r:id="rId49"/>
    <p:sldId id="286" r:id="rId50"/>
    <p:sldId id="287" r:id="rId51"/>
    <p:sldId id="288" r:id="rId52"/>
    <p:sldId id="289" r:id="rId53"/>
    <p:sldId id="290" r:id="rId54"/>
    <p:sldId id="291" r:id="rId55"/>
    <p:sldId id="292" r:id="rId56"/>
    <p:sldId id="293" r:id="rId57"/>
    <p:sldId id="294" r:id="rId58"/>
    <p:sldId id="257" r:id="rId59"/>
    <p:sldId id="259" r:id="rId60"/>
    <p:sldId id="419" r:id="rId61"/>
    <p:sldId id="426" r:id="rId62"/>
    <p:sldId id="264" r:id="rId63"/>
    <p:sldId id="420" r:id="rId64"/>
    <p:sldId id="380" r:id="rId65"/>
    <p:sldId id="382" r:id="rId66"/>
    <p:sldId id="275" r:id="rId67"/>
    <p:sldId id="266" r:id="rId68"/>
  </p:sldIdLst>
  <p:sldSz cx="9144000" cy="5143500" type="screen16x9"/>
  <p:notesSz cx="6858000" cy="9144000"/>
  <p:embeddedFontLst>
    <p:embeddedFont>
      <p:font typeface="Alata" panose="020B0604020202020204" charset="0"/>
      <p:regular r:id="rId71"/>
    </p:embeddedFont>
    <p:embeddedFont>
      <p:font typeface="Amatic SC" panose="00000500000000000000" pitchFamily="2" charset="-79"/>
      <p:regular r:id="rId72"/>
      <p:bold r:id="rId73"/>
    </p:embeddedFont>
    <p:embeddedFont>
      <p:font typeface="Calibri" panose="020F0502020204030204" pitchFamily="34" charset="0"/>
      <p:regular r:id="rId74"/>
      <p:bold r:id="rId75"/>
      <p:italic r:id="rId76"/>
      <p:boldItalic r:id="rId77"/>
    </p:embeddedFont>
    <p:embeddedFont>
      <p:font typeface="Google Sans" panose="020B0503030502040204" pitchFamily="34" charset="0"/>
      <p:regular r:id="rId78"/>
      <p:bold r:id="rId79"/>
      <p:italic r:id="rId80"/>
      <p:boldItalic r:id="rId81"/>
    </p:embeddedFont>
    <p:embeddedFont>
      <p:font typeface="Google Sans Medium" panose="020B0603030502040203" pitchFamily="34" charset="0"/>
      <p:regular r:id="rId82"/>
      <p:italic r:id="rId83"/>
    </p:embeddedFont>
    <p:embeddedFont>
      <p:font typeface="KFGQPC HAFS Uthmanic Script" panose="02000000000000000000" pitchFamily="2" charset="-78"/>
      <p:regular r:id="rId84"/>
    </p:embeddedFont>
    <p:embeddedFont>
      <p:font typeface="Lexend Deca Black" pitchFamily="2" charset="0"/>
      <p:bold r:id="rId85"/>
    </p:embeddedFont>
    <p:embeddedFont>
      <p:font typeface="Montserrat" panose="00000500000000000000" pitchFamily="2" charset="0"/>
      <p:regular r:id="rId86"/>
      <p:bold r:id="rId87"/>
      <p:italic r:id="rId88"/>
      <p:boldItalic r:id="rId89"/>
    </p:embeddedFont>
    <p:embeddedFont>
      <p:font typeface="Proxima Nova" panose="020B0604020202020204" charset="0"/>
      <p:regular r:id="rId90"/>
      <p:bold r:id="rId91"/>
      <p:italic r:id="rId92"/>
      <p:boldItalic r:id="rId93"/>
    </p:embeddedFont>
    <p:embeddedFont>
      <p:font typeface="Proxima Nova Semibold" panose="020B0604020202020204" charset="0"/>
      <p:regular r:id="rId94"/>
      <p:bold r:id="rId95"/>
      <p:boldItalic r:id="rId96"/>
    </p:embeddedFont>
    <p:embeddedFont>
      <p:font typeface="PT Sans" panose="020B0503020203020204" pitchFamily="34" charset="0"/>
      <p:regular r:id="rId97"/>
      <p:bold r:id="rId98"/>
      <p:italic r:id="rId99"/>
      <p:boldItalic r:id="rId100"/>
    </p:embeddedFont>
    <p:embeddedFont>
      <p:font typeface="Roboto Medium" panose="02000000000000000000" pitchFamily="2" charset="0"/>
      <p:regular r:id="rId101"/>
      <p:italic r:id="rId102"/>
    </p:embeddedFont>
    <p:embeddedFont>
      <p:font typeface="Sarabun" panose="020B0604020202020204" charset="-34"/>
      <p:regular r:id="rId103"/>
    </p:embeddedFont>
    <p:embeddedFont>
      <p:font typeface="Segoe UI" panose="020B0502040204020203" pitchFamily="34" charset="0"/>
      <p:regular r:id="rId104"/>
      <p:bold r:id="rId105"/>
      <p:italic r:id="rId106"/>
      <p:boldItalic r:id="rId107"/>
    </p:embeddedFont>
    <p:embeddedFont>
      <p:font typeface="Segoe UI Semibold" panose="020B0702040204020203" pitchFamily="34" charset="0"/>
      <p:bold r:id="rId108"/>
      <p:boldItalic r:id="rId10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521415D9-36F7-43E2-AB2F-B90AF26B5E84}">
      <p14:sectionLst xmlns:p14="http://schemas.microsoft.com/office/powerpoint/2010/main">
        <p14:section name="Title" id="{571CB17A-2FC7-462E-B543-0CB8165C34EF}">
          <p14:sldIdLst>
            <p14:sldId id="296"/>
            <p14:sldId id="338"/>
            <p14:sldId id="258"/>
          </p14:sldIdLst>
        </p14:section>
        <p14:section name="Al-Ghoziyyah" id="{051ECAD3-F63A-414E-B7CC-2DD00842CEFE}">
          <p14:sldIdLst>
            <p14:sldId id="421"/>
            <p14:sldId id="260"/>
            <p14:sldId id="427"/>
            <p14:sldId id="428"/>
            <p14:sldId id="430"/>
            <p14:sldId id="431"/>
            <p14:sldId id="436"/>
            <p14:sldId id="433"/>
            <p14:sldId id="434"/>
            <p14:sldId id="435"/>
          </p14:sldIdLst>
        </p14:section>
        <p14:section name="Al-Madiyyah" id="{E9C6376D-DBAC-4C0C-B796-F897CE651637}">
          <p14:sldIdLst>
            <p14:sldId id="423"/>
            <p14:sldId id="422"/>
            <p14:sldId id="437"/>
            <p14:sldId id="439"/>
            <p14:sldId id="440"/>
            <p14:sldId id="441"/>
            <p14:sldId id="442"/>
          </p14:sldIdLst>
        </p14:section>
        <p14:section name="Al-Atsiriyyah" id="{20020E0F-0A61-4BD6-AFEE-2B7D74012236}">
          <p14:sldIdLst>
            <p14:sldId id="424"/>
            <p14:sldId id="425"/>
            <p14:sldId id="438"/>
            <p14:sldId id="444"/>
          </p14:sldIdLst>
        </p14:section>
        <p14:section name="Closing" id="{FF0D1F14-A4A1-4AB4-87C6-AB823628A341}">
          <p14:sldIdLst>
            <p14:sldId id="445"/>
            <p14:sldId id="443"/>
          </p14:sldIdLst>
        </p14:section>
        <p14:section name="Template" id="{9BC6139C-0629-49DC-80B9-FE27470014E3}">
          <p14:sldIdLst>
            <p14:sldId id="261"/>
            <p14:sldId id="262"/>
            <p14:sldId id="263"/>
            <p14:sldId id="381"/>
            <p14:sldId id="265"/>
            <p14:sldId id="267"/>
            <p14:sldId id="268"/>
            <p14:sldId id="269"/>
            <p14:sldId id="270"/>
            <p14:sldId id="271"/>
            <p14:sldId id="272"/>
            <p14:sldId id="273"/>
            <p14:sldId id="274"/>
            <p14:sldId id="276"/>
            <p14:sldId id="277"/>
            <p14:sldId id="280"/>
            <p14:sldId id="281"/>
            <p14:sldId id="282"/>
            <p14:sldId id="283"/>
            <p14:sldId id="284"/>
            <p14:sldId id="285"/>
            <p14:sldId id="286"/>
            <p14:sldId id="287"/>
            <p14:sldId id="288"/>
            <p14:sldId id="289"/>
            <p14:sldId id="290"/>
            <p14:sldId id="291"/>
            <p14:sldId id="292"/>
            <p14:sldId id="293"/>
            <p14:sldId id="294"/>
            <p14:sldId id="257"/>
          </p14:sldIdLst>
        </p14:section>
        <p14:section name="Archive" id="{57E14FBC-E90A-44B2-A66A-9EEB20EDB77F}">
          <p14:sldIdLst>
            <p14:sldId id="259"/>
            <p14:sldId id="419"/>
            <p14:sldId id="426"/>
            <p14:sldId id="264"/>
            <p14:sldId id="420"/>
            <p14:sldId id="380"/>
            <p14:sldId id="382"/>
            <p14:sldId id="275"/>
            <p14:sldId id="266"/>
          </p14:sldIdLst>
        </p14:section>
      </p14:sectionLst>
    </p:ext>
    <p:ext uri="{EFAFB233-063F-42B5-8137-9DF3F51BA10A}">
      <p15:sldGuideLst xmlns:p15="http://schemas.microsoft.com/office/powerpoint/2012/main">
        <p15:guide id="2" pos="431" userDrawn="1">
          <p15:clr>
            <a:srgbClr val="A4A3A4"/>
          </p15:clr>
        </p15:guide>
        <p15:guide id="3" orient="horz" pos="1711"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am Adrian" initials="A3"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F72"/>
    <a:srgbClr val="DB4437"/>
    <a:srgbClr val="42A5F5"/>
    <a:srgbClr val="F4B400"/>
    <a:srgbClr val="2E2E2E"/>
    <a:srgbClr val="4285F4"/>
    <a:srgbClr val="1C1C1C"/>
    <a:srgbClr val="E17545"/>
    <a:srgbClr val="71627A"/>
    <a:srgbClr val="473A6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B3425C1-E8C5-4002-BBBE-09CE61DE65A6}" styleName="Table_1">
    <a:wholeTbl>
      <a:tcTxStyle>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3705B4D3-1A3C-46D3-9B5D-2E3A499F1FC1}" styleName="Table_0">
    <a:wholeTbl>
      <a:tcTxStyle>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964" autoAdjust="0"/>
    <p:restoredTop sz="94049" autoAdjust="0"/>
  </p:normalViewPr>
  <p:slideViewPr>
    <p:cSldViewPr showGuides="1">
      <p:cViewPr>
        <p:scale>
          <a:sx n="75" d="100"/>
          <a:sy n="75" d="100"/>
        </p:scale>
        <p:origin x="1088" y="0"/>
      </p:cViewPr>
      <p:guideLst>
        <p:guide pos="431"/>
        <p:guide orient="horz" pos="1711"/>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128"/>
    </p:cViewPr>
  </p:sorterViewPr>
  <p:notesViewPr>
    <p:cSldViewPr>
      <p:cViewPr varScale="1">
        <p:scale>
          <a:sx n="53" d="100"/>
          <a:sy n="53" d="100"/>
        </p:scale>
        <p:origin x="2648" y="40"/>
      </p:cViewPr>
      <p:guideLst/>
    </p:cSldViewPr>
  </p:notesViewPr>
  <p:gridSpacing cx="72000" cy="720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4.fntdata"/><Relationship Id="rId89" Type="http://schemas.openxmlformats.org/officeDocument/2006/relationships/font" Target="fonts/font19.fntdata"/><Relationship Id="rId112" Type="http://schemas.openxmlformats.org/officeDocument/2006/relationships/viewProps" Target="viewProps.xml"/><Relationship Id="rId16" Type="http://schemas.openxmlformats.org/officeDocument/2006/relationships/slide" Target="slides/slide14.xml"/><Relationship Id="rId107" Type="http://schemas.openxmlformats.org/officeDocument/2006/relationships/font" Target="fonts/font37.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4.fntdata"/><Relationship Id="rId79" Type="http://schemas.openxmlformats.org/officeDocument/2006/relationships/font" Target="fonts/font9.fntdata"/><Relationship Id="rId102" Type="http://schemas.openxmlformats.org/officeDocument/2006/relationships/font" Target="fonts/font32.fntdata"/><Relationship Id="rId5" Type="http://schemas.openxmlformats.org/officeDocument/2006/relationships/slide" Target="slides/slide3.xml"/><Relationship Id="rId90" Type="http://schemas.openxmlformats.org/officeDocument/2006/relationships/font" Target="fonts/font20.fntdata"/><Relationship Id="rId95" Type="http://schemas.openxmlformats.org/officeDocument/2006/relationships/font" Target="fonts/font25.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notesMaster" Target="notesMasters/notesMaster1.xml"/><Relationship Id="rId113" Type="http://schemas.openxmlformats.org/officeDocument/2006/relationships/theme" Target="theme/theme1.xml"/><Relationship Id="rId80" Type="http://schemas.openxmlformats.org/officeDocument/2006/relationships/font" Target="fonts/font10.fntdata"/><Relationship Id="rId85" Type="http://schemas.openxmlformats.org/officeDocument/2006/relationships/font" Target="fonts/font15.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33.fntdata"/><Relationship Id="rId108" Type="http://schemas.openxmlformats.org/officeDocument/2006/relationships/font" Target="fonts/font38.fntdata"/><Relationship Id="rId54" Type="http://schemas.openxmlformats.org/officeDocument/2006/relationships/slide" Target="slides/slide52.xml"/><Relationship Id="rId70" Type="http://schemas.openxmlformats.org/officeDocument/2006/relationships/handoutMaster" Target="handoutMasters/handoutMaster1.xml"/><Relationship Id="rId75" Type="http://schemas.openxmlformats.org/officeDocument/2006/relationships/font" Target="fonts/font5.fntdata"/><Relationship Id="rId91" Type="http://schemas.openxmlformats.org/officeDocument/2006/relationships/font" Target="fonts/font21.fntdata"/><Relationship Id="rId96"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font" Target="fonts/font36.fntdata"/><Relationship Id="rId114" Type="http://schemas.openxmlformats.org/officeDocument/2006/relationships/tableStyles" Target="tableStyle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3.fntdata"/><Relationship Id="rId78" Type="http://schemas.openxmlformats.org/officeDocument/2006/relationships/font" Target="fonts/font8.fntdata"/><Relationship Id="rId81" Type="http://schemas.openxmlformats.org/officeDocument/2006/relationships/font" Target="fonts/font11.fntdata"/><Relationship Id="rId86" Type="http://schemas.openxmlformats.org/officeDocument/2006/relationships/font" Target="fonts/font16.fntdata"/><Relationship Id="rId94" Type="http://schemas.openxmlformats.org/officeDocument/2006/relationships/font" Target="fonts/font24.fntdata"/><Relationship Id="rId99" Type="http://schemas.openxmlformats.org/officeDocument/2006/relationships/font" Target="fonts/font29.fntdata"/><Relationship Id="rId101" Type="http://schemas.openxmlformats.org/officeDocument/2006/relationships/font" Target="fonts/font31.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39.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6.fntdata"/><Relationship Id="rId97" Type="http://schemas.openxmlformats.org/officeDocument/2006/relationships/font" Target="fonts/font27.fntdata"/><Relationship Id="rId104" Type="http://schemas.openxmlformats.org/officeDocument/2006/relationships/font" Target="fonts/font34.fntdata"/><Relationship Id="rId7" Type="http://schemas.openxmlformats.org/officeDocument/2006/relationships/slide" Target="slides/slide5.xml"/><Relationship Id="rId71" Type="http://schemas.openxmlformats.org/officeDocument/2006/relationships/font" Target="fonts/font1.fntdata"/><Relationship Id="rId92" Type="http://schemas.openxmlformats.org/officeDocument/2006/relationships/font" Target="fonts/font2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7.fntdata"/><Relationship Id="rId110" Type="http://schemas.openxmlformats.org/officeDocument/2006/relationships/commentAuthors" Target="commentAuthors.xml"/><Relationship Id="rId61" Type="http://schemas.openxmlformats.org/officeDocument/2006/relationships/slide" Target="slides/slide59.xml"/><Relationship Id="rId82" Type="http://schemas.openxmlformats.org/officeDocument/2006/relationships/font" Target="fonts/font12.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7.fntdata"/><Relationship Id="rId100" Type="http://schemas.openxmlformats.org/officeDocument/2006/relationships/font" Target="fonts/font30.fntdata"/><Relationship Id="rId105" Type="http://schemas.openxmlformats.org/officeDocument/2006/relationships/font" Target="fonts/font35.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fntdata"/><Relationship Id="rId93" Type="http://schemas.openxmlformats.org/officeDocument/2006/relationships/font" Target="fonts/font23.fntdata"/><Relationship Id="rId98" Type="http://schemas.openxmlformats.org/officeDocument/2006/relationships/font" Target="fonts/font28.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font" Target="fonts/font13.fntdata"/><Relationship Id="rId88" Type="http://schemas.openxmlformats.org/officeDocument/2006/relationships/font" Target="fonts/font18.fntdata"/><Relationship Id="rId111"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Persentase</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0A21-4156-B6CA-9736F943D10C}"/>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0A21-4156-B6CA-9736F943D10C}"/>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0A21-4156-B6CA-9736F943D10C}"/>
              </c:ext>
            </c:extLst>
          </c:dPt>
          <c:dLbls>
            <c:spPr>
              <a:solidFill>
                <a:srgbClr val="F8F8F8"/>
              </a:solidFill>
              <a:ln>
                <a:solidFill>
                  <a:srgbClr val="000000">
                    <a:lumMod val="25000"/>
                    <a:lumOff val="75000"/>
                  </a:srgbClr>
                </a:solidFill>
              </a:ln>
              <a:effectLst>
                <a:glow>
                  <a:srgbClr val="DB4437">
                    <a:alpha val="40000"/>
                  </a:srgbClr>
                </a:glow>
                <a:softEdge rad="12700"/>
              </a:effectLst>
            </c:spPr>
            <c:txPr>
              <a:bodyPr rot="0" spcFirstLastPara="1" vertOverflow="clip" horzOverflow="clip" vert="horz" wrap="square" lIns="38100" tIns="19050" rIns="38100" bIns="19050" anchor="ctr" anchorCtr="1">
                <a:spAutoFit/>
              </a:bodyPr>
              <a:lstStyle/>
              <a:p>
                <a:pPr>
                  <a:defRPr sz="1400" b="0" i="0" u="none" strike="noStrike" kern="1200" baseline="0">
                    <a:solidFill>
                      <a:schemeClr val="dk1">
                        <a:lumMod val="65000"/>
                        <a:lumOff val="35000"/>
                      </a:schemeClr>
                    </a:solidFill>
                    <a:latin typeface="Segoe UI" panose="020B0502040204020203" pitchFamily="34" charset="0"/>
                    <a:ea typeface="+mn-ea"/>
                    <a:cs typeface="Segoe UI" panose="020B0502040204020203" pitchFamily="34" charset="0"/>
                  </a:defRPr>
                </a:pPr>
                <a:endParaRPr lang="en-US"/>
              </a:p>
            </c:txPr>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Sheet1!$A$2:$A$4</c:f>
              <c:strCache>
                <c:ptCount val="3"/>
                <c:pt idx="0">
                  <c:v>المادية</c:v>
                </c:pt>
                <c:pt idx="1">
                  <c:v>الغازية</c:v>
                </c:pt>
                <c:pt idx="2">
                  <c:v>الثريّة</c:v>
                </c:pt>
              </c:strCache>
            </c:strRef>
          </c:cat>
          <c:val>
            <c:numRef>
              <c:f>Sheet1!$B$2:$B$4</c:f>
              <c:numCache>
                <c:formatCode>General</c:formatCode>
                <c:ptCount val="3"/>
                <c:pt idx="0">
                  <c:v>10</c:v>
                </c:pt>
                <c:pt idx="1">
                  <c:v>17</c:v>
                </c:pt>
                <c:pt idx="2">
                  <c:v>0</c:v>
                </c:pt>
              </c:numCache>
            </c:numRef>
          </c:val>
          <c:extLst>
            <c:ext xmlns:c16="http://schemas.microsoft.com/office/drawing/2014/chart" uri="{C3380CC4-5D6E-409C-BE32-E72D297353CC}">
              <c16:uniqueId val="{00000000-A4A2-438A-887A-76BEAF04203C}"/>
            </c:ext>
          </c:extLst>
        </c:ser>
        <c:dLbls>
          <c:showLegendKey val="0"/>
          <c:showVal val="0"/>
          <c:showCatName val="0"/>
          <c:showSerName val="0"/>
          <c:showPercent val="0"/>
          <c:showBubbleSize val="0"/>
          <c:showLeaderLines val="0"/>
        </c:dLbls>
        <c:firstSliceAng val="0"/>
        <c:holeSize val="50"/>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1300" b="0" i="0" u="none" strike="noStrike" kern="1200" baseline="0">
              <a:solidFill>
                <a:schemeClr val="tx1">
                  <a:lumMod val="65000"/>
                  <a:lumOff val="35000"/>
                </a:schemeClr>
              </a:solidFill>
              <a:latin typeface="Segoe UI Semibold" panose="020B0702040204020203" pitchFamily="34" charset="0"/>
              <a:ea typeface="+mn-ea"/>
              <a:cs typeface="Segoe UI Semibold" panose="020B0702040204020203"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t>2/22/2023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dirty="0" err="1"/>
              <a:t>Perlu</a:t>
            </a:r>
            <a:r>
              <a:rPr dirty="0"/>
              <a:t> </a:t>
            </a:r>
            <a:r>
              <a:rPr dirty="0" err="1"/>
              <a:t>direvisi</a:t>
            </a:r>
            <a:r>
              <a:rPr dirty="0"/>
              <a:t>.</a:t>
            </a:r>
          </a:p>
        </p:txBody>
      </p:sp>
    </p:spTree>
    <p:extLst>
      <p:ext uri="{BB962C8B-B14F-4D97-AF65-F5344CB8AC3E}">
        <p14:creationId xmlns:p14="http://schemas.microsoft.com/office/powerpoint/2010/main" val="3589563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68836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80934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59094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04484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64610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94505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81586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79971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58284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69777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94428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27992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08084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81477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1c1e0c81dba_0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1c1e0c81dba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90670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42313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c1e0c81db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1c1e0c81dba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1c1e0c81dba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1c1e0c81dba_0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1c1e0c81dba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1c1e0c81dba_0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1c1e0c81dba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1c1e0c81dba_0_6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1c1e0c81dba_0_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1c1e0c81dba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1c1e0c81dba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1c1e0c81dba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1c1e0c81dba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1c1e0c81dba_0_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1c1e0c81dba_0_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1c1e0c81dba_0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1c1e0c81dba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1c1e0c81dba_0_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1c1e0c81dba_0_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44533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1c1e0c81dba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1c1e0c81dba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9b1243d5b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bfc6975492_0_90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bfc6975492_0_9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1bfc6975492_0_90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bfc6975492_0_9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1bfc6975492_0_90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bfc6975492_0_9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1bfc6975492_0_9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1bfc6975492_0_9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6"/>
        <p:cNvGrpSpPr/>
        <p:nvPr/>
      </p:nvGrpSpPr>
      <p:grpSpPr>
        <a:xfrm>
          <a:off x="0" y="0"/>
          <a:ext cx="0" cy="0"/>
          <a:chOff x="0" y="0"/>
          <a:chExt cx="0" cy="0"/>
        </a:xfrm>
      </p:grpSpPr>
      <p:sp>
        <p:nvSpPr>
          <p:cNvPr id="3347" name="Google Shape;3347;g1bfc6975492_0_11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8" name="Google Shape;3348;g1bfc6975492_0_11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5"/>
        <p:cNvGrpSpPr/>
        <p:nvPr/>
      </p:nvGrpSpPr>
      <p:grpSpPr>
        <a:xfrm>
          <a:off x="0" y="0"/>
          <a:ext cx="0" cy="0"/>
          <a:chOff x="0" y="0"/>
          <a:chExt cx="0" cy="0"/>
        </a:xfrm>
      </p:grpSpPr>
      <p:sp>
        <p:nvSpPr>
          <p:cNvPr id="3766" name="Google Shape;3766;g1bfc6975492_0_120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7" name="Google Shape;3767;g1bfc6975492_0_120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5"/>
        <p:cNvGrpSpPr/>
        <p:nvPr/>
      </p:nvGrpSpPr>
      <p:grpSpPr>
        <a:xfrm>
          <a:off x="0" y="0"/>
          <a:ext cx="0" cy="0"/>
          <a:chOff x="0" y="0"/>
          <a:chExt cx="0" cy="0"/>
        </a:xfrm>
      </p:grpSpPr>
      <p:sp>
        <p:nvSpPr>
          <p:cNvPr id="3936" name="Google Shape;3936;g1bfc6975492_0_12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7" name="Google Shape;3937;g1bfc6975492_0_12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0"/>
        <p:cNvGrpSpPr/>
        <p:nvPr/>
      </p:nvGrpSpPr>
      <p:grpSpPr>
        <a:xfrm>
          <a:off x="0" y="0"/>
          <a:ext cx="0" cy="0"/>
          <a:chOff x="0" y="0"/>
          <a:chExt cx="0" cy="0"/>
        </a:xfrm>
      </p:grpSpPr>
      <p:sp>
        <p:nvSpPr>
          <p:cNvPr id="4341" name="Google Shape;4341;g1bfc6975492_0_126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2" name="Google Shape;4342;g1bfc6975492_0_12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0"/>
        <p:cNvGrpSpPr/>
        <p:nvPr/>
      </p:nvGrpSpPr>
      <p:grpSpPr>
        <a:xfrm>
          <a:off x="0" y="0"/>
          <a:ext cx="0" cy="0"/>
          <a:chOff x="0" y="0"/>
          <a:chExt cx="0" cy="0"/>
        </a:xfrm>
      </p:grpSpPr>
      <p:sp>
        <p:nvSpPr>
          <p:cNvPr id="4721" name="Google Shape;4721;g1bfc6975492_0_129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2" name="Google Shape;4722;g1bfc6975492_0_129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6"/>
        <p:cNvGrpSpPr/>
        <p:nvPr/>
      </p:nvGrpSpPr>
      <p:grpSpPr>
        <a:xfrm>
          <a:off x="0" y="0"/>
          <a:ext cx="0" cy="0"/>
          <a:chOff x="0" y="0"/>
          <a:chExt cx="0" cy="0"/>
        </a:xfrm>
      </p:grpSpPr>
      <p:sp>
        <p:nvSpPr>
          <p:cNvPr id="5147" name="Google Shape;5147;g1bfc6975492_0_13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8" name="Google Shape;5148;g1bfc6975492_0_13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7"/>
        <p:cNvGrpSpPr/>
        <p:nvPr/>
      </p:nvGrpSpPr>
      <p:grpSpPr>
        <a:xfrm>
          <a:off x="0" y="0"/>
          <a:ext cx="0" cy="0"/>
          <a:chOff x="0" y="0"/>
          <a:chExt cx="0" cy="0"/>
        </a:xfrm>
      </p:grpSpPr>
      <p:sp>
        <p:nvSpPr>
          <p:cNvPr id="5508" name="Google Shape;5508;g1bfc6975492_0_137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9" name="Google Shape;5509;g1bfc6975492_0_13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7"/>
        <p:cNvGrpSpPr/>
        <p:nvPr/>
      </p:nvGrpSpPr>
      <p:grpSpPr>
        <a:xfrm>
          <a:off x="0" y="0"/>
          <a:ext cx="0" cy="0"/>
          <a:chOff x="0" y="0"/>
          <a:chExt cx="0" cy="0"/>
        </a:xfrm>
      </p:grpSpPr>
      <p:sp>
        <p:nvSpPr>
          <p:cNvPr id="6018" name="Google Shape;6018;g1bfc6975492_0_14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9" name="Google Shape;6019;g1bfc6975492_0_14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7"/>
        <p:cNvGrpSpPr/>
        <p:nvPr/>
      </p:nvGrpSpPr>
      <p:grpSpPr>
        <a:xfrm>
          <a:off x="0" y="0"/>
          <a:ext cx="0" cy="0"/>
          <a:chOff x="0" y="0"/>
          <a:chExt cx="0" cy="0"/>
        </a:xfrm>
      </p:grpSpPr>
      <p:sp>
        <p:nvSpPr>
          <p:cNvPr id="6638" name="Google Shape;6638;g1bfc6975492_0_149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9" name="Google Shape;6639;g1bfc6975492_0_149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1"/>
        <p:cNvGrpSpPr/>
        <p:nvPr/>
      </p:nvGrpSpPr>
      <p:grpSpPr>
        <a:xfrm>
          <a:off x="0" y="0"/>
          <a:ext cx="0" cy="0"/>
          <a:chOff x="0" y="0"/>
          <a:chExt cx="0" cy="0"/>
        </a:xfrm>
      </p:grpSpPr>
      <p:sp>
        <p:nvSpPr>
          <p:cNvPr id="7232" name="Google Shape;7232;g1bfc6975492_0_154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3" name="Google Shape;7233;g1bfc6975492_0_15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2"/>
        <p:cNvGrpSpPr/>
        <p:nvPr/>
      </p:nvGrpSpPr>
      <p:grpSpPr>
        <a:xfrm>
          <a:off x="0" y="0"/>
          <a:ext cx="0" cy="0"/>
          <a:chOff x="0" y="0"/>
          <a:chExt cx="0" cy="0"/>
        </a:xfrm>
      </p:grpSpPr>
      <p:sp>
        <p:nvSpPr>
          <p:cNvPr id="7553" name="Google Shape;7553;g1bfc6975492_0_158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4" name="Google Shape;7554;g1bfc6975492_0_15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9b1243d5b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89950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c1e0c81db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933005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1c1e0c81dba_0_9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1c1e0c81dba_0_9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006552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1c1e0c81dba_0_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c1e0c81dba_0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09693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60410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35103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5887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823830" y="3668675"/>
            <a:ext cx="1995000" cy="6492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2" name="Google Shape;12;p2"/>
          <p:cNvSpPr/>
          <p:nvPr/>
        </p:nvSpPr>
        <p:spPr>
          <a:xfrm>
            <a:off x="427327"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6300501">
            <a:off x="3005693" y="2982325"/>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txBox="1">
            <a:spLocks noGrp="1"/>
          </p:cNvSpPr>
          <p:nvPr>
            <p:ph type="subTitle" idx="1"/>
          </p:nvPr>
        </p:nvSpPr>
        <p:spPr>
          <a:xfrm>
            <a:off x="3765575" y="2407675"/>
            <a:ext cx="4449300" cy="132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900"/>
              <a:buNone/>
              <a:defRPr sz="1600"/>
            </a:lvl1pPr>
            <a:lvl2pPr lvl="1" algn="ctr" rtl="0">
              <a:lnSpc>
                <a:spcPct val="100000"/>
              </a:lnSpc>
              <a:spcBef>
                <a:spcPts val="1600"/>
              </a:spcBef>
              <a:spcAft>
                <a:spcPts val="0"/>
              </a:spcAft>
              <a:buSzPts val="1900"/>
              <a:buNone/>
              <a:defRPr sz="1900"/>
            </a:lvl2pPr>
            <a:lvl3pPr lvl="2" algn="ctr" rtl="0">
              <a:lnSpc>
                <a:spcPct val="100000"/>
              </a:lnSpc>
              <a:spcBef>
                <a:spcPts val="1600"/>
              </a:spcBef>
              <a:spcAft>
                <a:spcPts val="0"/>
              </a:spcAft>
              <a:buSzPts val="1900"/>
              <a:buNone/>
              <a:defRPr sz="1900"/>
            </a:lvl3pPr>
            <a:lvl4pPr lvl="3" algn="ctr" rtl="0">
              <a:lnSpc>
                <a:spcPct val="100000"/>
              </a:lnSpc>
              <a:spcBef>
                <a:spcPts val="1600"/>
              </a:spcBef>
              <a:spcAft>
                <a:spcPts val="0"/>
              </a:spcAft>
              <a:buSzPts val="1900"/>
              <a:buNone/>
              <a:defRPr sz="1900"/>
            </a:lvl4pPr>
            <a:lvl5pPr lvl="4" algn="ctr" rtl="0">
              <a:lnSpc>
                <a:spcPct val="100000"/>
              </a:lnSpc>
              <a:spcBef>
                <a:spcPts val="1600"/>
              </a:spcBef>
              <a:spcAft>
                <a:spcPts val="0"/>
              </a:spcAft>
              <a:buSzPts val="1900"/>
              <a:buNone/>
              <a:defRPr sz="1900"/>
            </a:lvl5pPr>
            <a:lvl6pPr lvl="5" algn="ctr" rtl="0">
              <a:lnSpc>
                <a:spcPct val="100000"/>
              </a:lnSpc>
              <a:spcBef>
                <a:spcPts val="1600"/>
              </a:spcBef>
              <a:spcAft>
                <a:spcPts val="0"/>
              </a:spcAft>
              <a:buSzPts val="1900"/>
              <a:buNone/>
              <a:defRPr sz="1900"/>
            </a:lvl6pPr>
            <a:lvl7pPr lvl="6" algn="ctr" rtl="0">
              <a:lnSpc>
                <a:spcPct val="100000"/>
              </a:lnSpc>
              <a:spcBef>
                <a:spcPts val="1600"/>
              </a:spcBef>
              <a:spcAft>
                <a:spcPts val="0"/>
              </a:spcAft>
              <a:buSzPts val="1900"/>
              <a:buNone/>
              <a:defRPr sz="1900"/>
            </a:lvl7pPr>
            <a:lvl8pPr lvl="7" algn="ctr" rtl="0">
              <a:lnSpc>
                <a:spcPct val="100000"/>
              </a:lnSpc>
              <a:spcBef>
                <a:spcPts val="1600"/>
              </a:spcBef>
              <a:spcAft>
                <a:spcPts val="0"/>
              </a:spcAft>
              <a:buSzPts val="1900"/>
              <a:buNone/>
              <a:defRPr sz="1900"/>
            </a:lvl8pPr>
            <a:lvl9pPr lvl="8" algn="ctr" rtl="0">
              <a:lnSpc>
                <a:spcPct val="100000"/>
              </a:lnSpc>
              <a:spcBef>
                <a:spcPts val="1600"/>
              </a:spcBef>
              <a:spcAft>
                <a:spcPts val="1600"/>
              </a:spcAft>
              <a:buSzPts val="1900"/>
              <a:buNone/>
              <a:defRPr sz="1900"/>
            </a:lvl9pPr>
          </a:lstStyle>
          <a:p>
            <a:endParaRPr/>
          </a:p>
        </p:txBody>
      </p:sp>
      <p:sp>
        <p:nvSpPr>
          <p:cNvPr id="70" name="Google Shape;70;p9"/>
          <p:cNvSpPr txBox="1">
            <a:spLocks noGrp="1"/>
          </p:cNvSpPr>
          <p:nvPr>
            <p:ph type="title"/>
          </p:nvPr>
        </p:nvSpPr>
        <p:spPr>
          <a:xfrm>
            <a:off x="3765599" y="1645100"/>
            <a:ext cx="44493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900"/>
              <a:buNone/>
              <a:defRPr sz="39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endParaRPr/>
          </a:p>
        </p:txBody>
      </p:sp>
      <p:sp>
        <p:nvSpPr>
          <p:cNvPr id="71" name="Google Shape;71;p9"/>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9"/>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9"/>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9"/>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9"/>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7"/>
        <p:cNvGrpSpPr/>
        <p:nvPr/>
      </p:nvGrpSpPr>
      <p:grpSpPr>
        <a:xfrm>
          <a:off x="0" y="0"/>
          <a:ext cx="0" cy="0"/>
          <a:chOff x="0" y="0"/>
          <a:chExt cx="0" cy="0"/>
        </a:xfrm>
      </p:grpSpPr>
      <p:sp>
        <p:nvSpPr>
          <p:cNvPr id="78" name="Google Shape;78;p10"/>
          <p:cNvSpPr txBox="1">
            <a:spLocks noGrp="1"/>
          </p:cNvSpPr>
          <p:nvPr>
            <p:ph type="title"/>
          </p:nvPr>
        </p:nvSpPr>
        <p:spPr>
          <a:xfrm>
            <a:off x="720000" y="2285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79" name="Google Shape;79;p10"/>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0"/>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0"/>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0"/>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0"/>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7"/>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BLANK_1_1_1_1_1_1_1_1">
    <p:spTree>
      <p:nvGrpSpPr>
        <p:cNvPr id="1" name="Shape 98"/>
        <p:cNvGrpSpPr/>
        <p:nvPr/>
      </p:nvGrpSpPr>
      <p:grpSpPr>
        <a:xfrm>
          <a:off x="0" y="0"/>
          <a:ext cx="0" cy="0"/>
          <a:chOff x="0" y="0"/>
          <a:chExt cx="0" cy="0"/>
        </a:xfrm>
      </p:grpSpPr>
      <p:sp>
        <p:nvSpPr>
          <p:cNvPr id="99" name="Google Shape;99;p13"/>
          <p:cNvSpPr txBox="1">
            <a:spLocks noGrp="1"/>
          </p:cNvSpPr>
          <p:nvPr>
            <p:ph type="title" hasCustomPrompt="1"/>
          </p:nvPr>
        </p:nvSpPr>
        <p:spPr>
          <a:xfrm>
            <a:off x="884025"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0" name="Google Shape;100;p13"/>
          <p:cNvSpPr txBox="1">
            <a:spLocks noGrp="1"/>
          </p:cNvSpPr>
          <p:nvPr>
            <p:ph type="title" idx="2" hasCustomPrompt="1"/>
          </p:nvPr>
        </p:nvSpPr>
        <p:spPr>
          <a:xfrm>
            <a:off x="884025"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1" name="Google Shape;101;p13"/>
          <p:cNvSpPr txBox="1">
            <a:spLocks noGrp="1"/>
          </p:cNvSpPr>
          <p:nvPr>
            <p:ph type="title" idx="3" hasCustomPrompt="1"/>
          </p:nvPr>
        </p:nvSpPr>
        <p:spPr>
          <a:xfrm>
            <a:off x="4734200"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2" name="Google Shape;102;p13"/>
          <p:cNvSpPr txBox="1">
            <a:spLocks noGrp="1"/>
          </p:cNvSpPr>
          <p:nvPr>
            <p:ph type="title" idx="4" hasCustomPrompt="1"/>
          </p:nvPr>
        </p:nvSpPr>
        <p:spPr>
          <a:xfrm>
            <a:off x="4734200"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3" name="Google Shape;103;p13"/>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04" name="Google Shape;104;p13"/>
          <p:cNvSpPr txBox="1">
            <a:spLocks noGrp="1"/>
          </p:cNvSpPr>
          <p:nvPr>
            <p:ph type="title" idx="6" hasCustomPrompt="1"/>
          </p:nvPr>
        </p:nvSpPr>
        <p:spPr>
          <a:xfrm>
            <a:off x="884025"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5" name="Google Shape;105;p13"/>
          <p:cNvSpPr txBox="1">
            <a:spLocks noGrp="1"/>
          </p:cNvSpPr>
          <p:nvPr>
            <p:ph type="title" idx="7" hasCustomPrompt="1"/>
          </p:nvPr>
        </p:nvSpPr>
        <p:spPr>
          <a:xfrm>
            <a:off x="4734200"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3"/>
          <p:cNvSpPr txBox="1">
            <a:spLocks noGrp="1"/>
          </p:cNvSpPr>
          <p:nvPr>
            <p:ph type="subTitle" idx="1"/>
          </p:nvPr>
        </p:nvSpPr>
        <p:spPr>
          <a:xfrm>
            <a:off x="192712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7" name="Google Shape;107;p13"/>
          <p:cNvSpPr txBox="1">
            <a:spLocks noGrp="1"/>
          </p:cNvSpPr>
          <p:nvPr>
            <p:ph type="subTitle" idx="8"/>
          </p:nvPr>
        </p:nvSpPr>
        <p:spPr>
          <a:xfrm>
            <a:off x="578047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8" name="Google Shape;108;p13"/>
          <p:cNvSpPr txBox="1">
            <a:spLocks noGrp="1"/>
          </p:cNvSpPr>
          <p:nvPr>
            <p:ph type="subTitle" idx="9"/>
          </p:nvPr>
        </p:nvSpPr>
        <p:spPr>
          <a:xfrm>
            <a:off x="192712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9" name="Google Shape;109;p13"/>
          <p:cNvSpPr txBox="1">
            <a:spLocks noGrp="1"/>
          </p:cNvSpPr>
          <p:nvPr>
            <p:ph type="subTitle" idx="13"/>
          </p:nvPr>
        </p:nvSpPr>
        <p:spPr>
          <a:xfrm>
            <a:off x="578047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0" name="Google Shape;110;p13"/>
          <p:cNvSpPr txBox="1">
            <a:spLocks noGrp="1"/>
          </p:cNvSpPr>
          <p:nvPr>
            <p:ph type="subTitle" idx="14"/>
          </p:nvPr>
        </p:nvSpPr>
        <p:spPr>
          <a:xfrm>
            <a:off x="192712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1" name="Google Shape;111;p13"/>
          <p:cNvSpPr txBox="1">
            <a:spLocks noGrp="1"/>
          </p:cNvSpPr>
          <p:nvPr>
            <p:ph type="subTitle" idx="15"/>
          </p:nvPr>
        </p:nvSpPr>
        <p:spPr>
          <a:xfrm>
            <a:off x="578047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2" name="Google Shape;112;p13"/>
          <p:cNvSpPr/>
          <p:nvPr/>
        </p:nvSpPr>
        <p:spPr>
          <a:xfrm>
            <a:off x="442852" y="-9486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a:off x="6510200" y="4203408"/>
            <a:ext cx="2894877" cy="1481400"/>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13"/>
          <p:cNvSpPr/>
          <p:nvPr/>
        </p:nvSpPr>
        <p:spPr>
          <a:xfrm rot="-7862966" flipH="1">
            <a:off x="2884915" y="3121092"/>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1_BLANK_1_1_1_1_1_1_1_1">
    <p:spTree>
      <p:nvGrpSpPr>
        <p:cNvPr id="1" name="Shape 98"/>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18"/>
        <p:cNvGrpSpPr/>
        <p:nvPr/>
      </p:nvGrpSpPr>
      <p:grpSpPr>
        <a:xfrm>
          <a:off x="0" y="0"/>
          <a:ext cx="0" cy="0"/>
          <a:chOff x="0" y="0"/>
          <a:chExt cx="0" cy="0"/>
        </a:xfrm>
      </p:grpSpPr>
      <p:sp>
        <p:nvSpPr>
          <p:cNvPr id="119" name="Google Shape;119;p14"/>
          <p:cNvSpPr txBox="1">
            <a:spLocks noGrp="1"/>
          </p:cNvSpPr>
          <p:nvPr>
            <p:ph type="title"/>
          </p:nvPr>
        </p:nvSpPr>
        <p:spPr>
          <a:xfrm>
            <a:off x="3032800" y="3335225"/>
            <a:ext cx="30783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0" name="Google Shape;120;p14"/>
          <p:cNvSpPr txBox="1">
            <a:spLocks noGrp="1"/>
          </p:cNvSpPr>
          <p:nvPr>
            <p:ph type="subTitle" idx="1"/>
          </p:nvPr>
        </p:nvSpPr>
        <p:spPr>
          <a:xfrm>
            <a:off x="1896875" y="1349225"/>
            <a:ext cx="5350200" cy="198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9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1" name="Google Shape;121;p14"/>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4"/>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4"/>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4"/>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14"/>
          <p:cNvGrpSpPr/>
          <p:nvPr/>
        </p:nvGrpSpPr>
        <p:grpSpPr>
          <a:xfrm>
            <a:off x="6010000" y="3583258"/>
            <a:ext cx="2894877" cy="1481400"/>
            <a:chOff x="6510200" y="4203408"/>
            <a:chExt cx="2894877" cy="1481400"/>
          </a:xfrm>
        </p:grpSpPr>
        <p:sp>
          <p:nvSpPr>
            <p:cNvPr id="126" name="Google Shape;126;p14"/>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14"/>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4"/>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TITLE_AND_BODY_1">
    <p:spTree>
      <p:nvGrpSpPr>
        <p:cNvPr id="1" name="Shape 130"/>
        <p:cNvGrpSpPr/>
        <p:nvPr/>
      </p:nvGrpSpPr>
      <p:grpSpPr>
        <a:xfrm>
          <a:off x="0" y="0"/>
          <a:ext cx="0" cy="0"/>
          <a:chOff x="0" y="0"/>
          <a:chExt cx="0" cy="0"/>
        </a:xfrm>
      </p:grpSpPr>
      <p:sp>
        <p:nvSpPr>
          <p:cNvPr id="131" name="Google Shape;131;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32" name="Google Shape;132;p15"/>
          <p:cNvSpPr txBox="1">
            <a:spLocks noGrp="1"/>
          </p:cNvSpPr>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a:endParaRPr/>
          </a:p>
        </p:txBody>
      </p:sp>
      <p:sp>
        <p:nvSpPr>
          <p:cNvPr id="133" name="Google Shape;133;p15"/>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13_1_1_1">
    <p:spTree>
      <p:nvGrpSpPr>
        <p:cNvPr id="1" name="Shape 139"/>
        <p:cNvGrpSpPr/>
        <p:nvPr/>
      </p:nvGrpSpPr>
      <p:grpSpPr>
        <a:xfrm>
          <a:off x="0" y="0"/>
          <a:ext cx="0" cy="0"/>
          <a:chOff x="0" y="0"/>
          <a:chExt cx="0" cy="0"/>
        </a:xfrm>
      </p:grpSpPr>
      <p:sp>
        <p:nvSpPr>
          <p:cNvPr id="140" name="Google Shape;140;p16"/>
          <p:cNvSpPr txBox="1">
            <a:spLocks noGrp="1"/>
          </p:cNvSpPr>
          <p:nvPr>
            <p:ph type="title"/>
          </p:nvPr>
        </p:nvSpPr>
        <p:spPr>
          <a:xfrm>
            <a:off x="5694000" y="1510975"/>
            <a:ext cx="2730000" cy="1076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41" name="Google Shape;141;p16"/>
          <p:cNvSpPr txBox="1">
            <a:spLocks noGrp="1"/>
          </p:cNvSpPr>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2" name="Google Shape;142;p16"/>
          <p:cNvSpPr>
            <a:spLocks noGrp="1"/>
          </p:cNvSpPr>
          <p:nvPr>
            <p:ph type="pic" idx="2"/>
          </p:nvPr>
        </p:nvSpPr>
        <p:spPr>
          <a:xfrm>
            <a:off x="720000" y="630000"/>
            <a:ext cx="2252100" cy="2252100"/>
          </a:xfrm>
          <a:prstGeom prst="rect">
            <a:avLst/>
          </a:prstGeom>
          <a:noFill/>
          <a:ln>
            <a:noFill/>
          </a:ln>
        </p:spPr>
      </p:sp>
      <p:sp>
        <p:nvSpPr>
          <p:cNvPr id="143" name="Google Shape;143;p16"/>
          <p:cNvSpPr>
            <a:spLocks noGrp="1"/>
          </p:cNvSpPr>
          <p:nvPr>
            <p:ph type="pic" idx="3"/>
          </p:nvPr>
        </p:nvSpPr>
        <p:spPr>
          <a:xfrm>
            <a:off x="720000" y="3102925"/>
            <a:ext cx="2252100" cy="1410600"/>
          </a:xfrm>
          <a:prstGeom prst="rect">
            <a:avLst/>
          </a:prstGeom>
          <a:noFill/>
          <a:ln>
            <a:noFill/>
          </a:ln>
        </p:spPr>
      </p:sp>
      <p:sp>
        <p:nvSpPr>
          <p:cNvPr id="144" name="Google Shape;144;p16"/>
          <p:cNvSpPr>
            <a:spLocks noGrp="1"/>
          </p:cNvSpPr>
          <p:nvPr>
            <p:ph type="pic" idx="4"/>
          </p:nvPr>
        </p:nvSpPr>
        <p:spPr>
          <a:xfrm>
            <a:off x="3207000" y="630000"/>
            <a:ext cx="1936500" cy="3883500"/>
          </a:xfrm>
          <a:prstGeom prst="rect">
            <a:avLst/>
          </a:prstGeom>
          <a:noFill/>
          <a:ln>
            <a:noFill/>
          </a:ln>
        </p:spPr>
      </p:sp>
      <p:sp>
        <p:nvSpPr>
          <p:cNvPr id="145" name="Google Shape;145;p16"/>
          <p:cNvSpPr/>
          <p:nvPr/>
        </p:nvSpPr>
        <p:spPr>
          <a:xfrm rot="1422364" flipH="1">
            <a:off x="6435937" y="-581635"/>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6"/>
          <p:cNvSpPr/>
          <p:nvPr/>
        </p:nvSpPr>
        <p:spPr>
          <a:xfrm rot="-3977636" flipH="1">
            <a:off x="7896150" y="-854890"/>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6"/>
          <p:cNvSpPr/>
          <p:nvPr/>
        </p:nvSpPr>
        <p:spPr>
          <a:xfrm rot="-6298992" flipH="1">
            <a:off x="-178553" y="3148316"/>
            <a:ext cx="449068" cy="202376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6"/>
          <p:cNvSpPr/>
          <p:nvPr/>
        </p:nvSpPr>
        <p:spPr>
          <a:xfrm rot="-2033502" flipH="1">
            <a:off x="660613" y="3825119"/>
            <a:ext cx="449227" cy="179316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TITLE_AND_BODY_1_1">
    <p:spTree>
      <p:nvGrpSpPr>
        <p:cNvPr id="1" name="Shape 149"/>
        <p:cNvGrpSpPr/>
        <p:nvPr/>
      </p:nvGrpSpPr>
      <p:grpSpPr>
        <a:xfrm>
          <a:off x="0" y="0"/>
          <a:ext cx="0" cy="0"/>
          <a:chOff x="0" y="0"/>
          <a:chExt cx="0" cy="0"/>
        </a:xfrm>
      </p:grpSpPr>
      <p:sp>
        <p:nvSpPr>
          <p:cNvPr id="150" name="Google Shape;150;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51" name="Google Shape;151;p17"/>
          <p:cNvSpPr txBox="1">
            <a:spLocks noGrp="1"/>
          </p:cNvSpPr>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a:endParaRPr/>
          </a:p>
        </p:txBody>
      </p:sp>
      <p:sp>
        <p:nvSpPr>
          <p:cNvPr id="152" name="Google Shape;152;p17"/>
          <p:cNvSpPr/>
          <p:nvPr/>
        </p:nvSpPr>
        <p:spPr>
          <a:xfrm rot="-6298992" flipH="1">
            <a:off x="-531121" y="-353484"/>
            <a:ext cx="449068" cy="249145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rot="-2698376" flipH="1">
            <a:off x="-404907" y="-13100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8100000" flipH="1">
            <a:off x="8186195" y="-733086"/>
            <a:ext cx="1942705" cy="1942705"/>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10800000" flipH="1">
            <a:off x="-432087" y="3615728"/>
            <a:ext cx="1942800" cy="194280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7"/>
          <p:cNvSpPr/>
          <p:nvPr/>
        </p:nvSpPr>
        <p:spPr>
          <a:xfrm flipH="1">
            <a:off x="200667" y="420218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7"/>
          <p:cNvSpPr/>
          <p:nvPr/>
        </p:nvSpPr>
        <p:spPr>
          <a:xfrm rot="-5970005" flipH="1">
            <a:off x="8578441" y="3449059"/>
            <a:ext cx="448957" cy="227615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8"/>
        <p:cNvGrpSpPr/>
        <p:nvPr/>
      </p:nvGrpSpPr>
      <p:grpSpPr>
        <a:xfrm>
          <a:off x="0" y="0"/>
          <a:ext cx="0" cy="0"/>
          <a:chOff x="0" y="0"/>
          <a:chExt cx="0" cy="0"/>
        </a:xfrm>
      </p:grpSpPr>
      <p:sp>
        <p:nvSpPr>
          <p:cNvPr id="159" name="Google Shape;159;p18"/>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60" name="Google Shape;160;p18"/>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1" name="Google Shape;161;p18"/>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2" name="Google Shape;162;p18"/>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3" name="Google Shape;163;p18"/>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4" name="Google Shape;164;p18"/>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5" name="Google Shape;165;p18"/>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6" name="Google Shape;166;p18"/>
          <p:cNvSpPr/>
          <p:nvPr/>
        </p:nvSpPr>
        <p:spPr>
          <a:xfrm flipH="1">
            <a:off x="8355619" y="836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8"/>
          <p:cNvSpPr/>
          <p:nvPr/>
        </p:nvSpPr>
        <p:spPr>
          <a:xfrm rot="2698376">
            <a:off x="167984" y="-8314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8"/>
          <p:cNvSpPr/>
          <p:nvPr/>
        </p:nvSpPr>
        <p:spPr>
          <a:xfrm rot="6298992">
            <a:off x="8510820" y="4474443"/>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1_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69"/>
        <p:cNvGrpSpPr/>
        <p:nvPr/>
      </p:nvGrpSpPr>
      <p:grpSpPr>
        <a:xfrm>
          <a:off x="0" y="0"/>
          <a:ext cx="0" cy="0"/>
          <a:chOff x="0" y="0"/>
          <a:chExt cx="0" cy="0"/>
        </a:xfrm>
      </p:grpSpPr>
      <p:sp>
        <p:nvSpPr>
          <p:cNvPr id="170" name="Google Shape;170;p19"/>
          <p:cNvSpPr txBox="1">
            <a:spLocks noGrp="1"/>
          </p:cNvSpPr>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1" name="Google Shape;171;p19"/>
          <p:cNvSpPr txBox="1">
            <a:spLocks noGrp="1"/>
          </p:cNvSpPr>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2" name="Google Shape;172;p19"/>
          <p:cNvSpPr txBox="1">
            <a:spLocks noGrp="1"/>
          </p:cNvSpPr>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3" name="Google Shape;173;p19"/>
          <p:cNvSpPr txBox="1">
            <a:spLocks noGrp="1"/>
          </p:cNvSpPr>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4" name="Google Shape;174;p19"/>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75" name="Google Shape;175;p19"/>
          <p:cNvSpPr txBox="1">
            <a:spLocks noGrp="1"/>
          </p:cNvSpPr>
          <p:nvPr>
            <p:ph type="subTitle" idx="5"/>
          </p:nvPr>
        </p:nvSpPr>
        <p:spPr>
          <a:xfrm>
            <a:off x="1273575"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6" name="Google Shape;176;p19"/>
          <p:cNvSpPr txBox="1">
            <a:spLocks noGrp="1"/>
          </p:cNvSpPr>
          <p:nvPr>
            <p:ph type="subTitle" idx="6"/>
          </p:nvPr>
        </p:nvSpPr>
        <p:spPr>
          <a:xfrm>
            <a:off x="4786431"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7" name="Google Shape;177;p19"/>
          <p:cNvSpPr txBox="1">
            <a:spLocks noGrp="1"/>
          </p:cNvSpPr>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8" name="Google Shape;178;p19"/>
          <p:cNvSpPr txBox="1">
            <a:spLocks noGrp="1"/>
          </p:cNvSpPr>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9" name="Google Shape;179;p19"/>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9"/>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9"/>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9"/>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9"/>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84"/>
        <p:cNvGrpSpPr/>
        <p:nvPr/>
      </p:nvGrpSpPr>
      <p:grpSpPr>
        <a:xfrm>
          <a:off x="0" y="0"/>
          <a:ext cx="0" cy="0"/>
          <a:chOff x="0" y="0"/>
          <a:chExt cx="0" cy="0"/>
        </a:xfrm>
      </p:grpSpPr>
      <p:sp>
        <p:nvSpPr>
          <p:cNvPr id="185" name="Google Shape;185;p20"/>
          <p:cNvSpPr txBox="1">
            <a:spLocks noGrp="1"/>
          </p:cNvSpPr>
          <p:nvPr>
            <p:ph type="title"/>
          </p:nvPr>
        </p:nvSpPr>
        <p:spPr>
          <a:xfrm>
            <a:off x="720000" y="446600"/>
            <a:ext cx="2793300" cy="27096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86" name="Google Shape;186;p20"/>
          <p:cNvSpPr txBox="1">
            <a:spLocks noGrp="1"/>
          </p:cNvSpPr>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 name="Google Shape;187;p20"/>
          <p:cNvSpPr txBox="1">
            <a:spLocks noGrp="1"/>
          </p:cNvSpPr>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8" name="Google Shape;188;p20"/>
          <p:cNvSpPr txBox="1">
            <a:spLocks noGrp="1"/>
          </p:cNvSpPr>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9" name="Google Shape;189;p20"/>
          <p:cNvSpPr txBox="1">
            <a:spLocks noGrp="1"/>
          </p:cNvSpPr>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0" name="Google Shape;190;p20"/>
          <p:cNvSpPr txBox="1">
            <a:spLocks noGrp="1"/>
          </p:cNvSpPr>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1" name="Google Shape;191;p20"/>
          <p:cNvSpPr txBox="1">
            <a:spLocks noGrp="1"/>
          </p:cNvSpPr>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2" name="Google Shape;192;p20"/>
          <p:cNvSpPr txBox="1">
            <a:spLocks noGrp="1"/>
          </p:cNvSpPr>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3" name="Google Shape;193;p20"/>
          <p:cNvSpPr txBox="1">
            <a:spLocks noGrp="1"/>
          </p:cNvSpPr>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4" name="Google Shape;194;p20"/>
          <p:cNvSpPr txBox="1">
            <a:spLocks noGrp="1"/>
          </p:cNvSpPr>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5" name="Google Shape;195;p20"/>
          <p:cNvSpPr txBox="1">
            <a:spLocks noGrp="1"/>
          </p:cNvSpPr>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6" name="Google Shape;196;p20"/>
          <p:cNvSpPr txBox="1">
            <a:spLocks noGrp="1"/>
          </p:cNvSpPr>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7" name="Google Shape;197;p20"/>
          <p:cNvSpPr txBox="1">
            <a:spLocks noGrp="1"/>
          </p:cNvSpPr>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userDrawn="1">
  <p:cSld name="2_CUSTOM_7">
    <p:spTree>
      <p:nvGrpSpPr>
        <p:cNvPr id="1" name="Shape 184"/>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1_CUSTOM_7">
    <p:spTree>
      <p:nvGrpSpPr>
        <p:cNvPr id="1" name="Shape 184"/>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05"/>
        <p:cNvGrpSpPr/>
        <p:nvPr/>
      </p:nvGrpSpPr>
      <p:grpSpPr>
        <a:xfrm>
          <a:off x="0" y="0"/>
          <a:ext cx="0" cy="0"/>
          <a:chOff x="0" y="0"/>
          <a:chExt cx="0" cy="0"/>
        </a:xfrm>
      </p:grpSpPr>
      <p:sp>
        <p:nvSpPr>
          <p:cNvPr id="206" name="Google Shape;206;p21"/>
          <p:cNvSpPr txBox="1">
            <a:spLocks noGrp="1"/>
          </p:cNvSpPr>
          <p:nvPr>
            <p:ph type="title" hasCustomPrompt="1"/>
          </p:nvPr>
        </p:nvSpPr>
        <p:spPr>
          <a:xfrm>
            <a:off x="2412236" y="691625"/>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7" name="Google Shape;207;p21"/>
          <p:cNvSpPr txBox="1">
            <a:spLocks noGrp="1"/>
          </p:cNvSpPr>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08" name="Google Shape;208;p21"/>
          <p:cNvSpPr txBox="1">
            <a:spLocks noGrp="1"/>
          </p:cNvSpPr>
          <p:nvPr>
            <p:ph type="title" idx="2" hasCustomPrompt="1"/>
          </p:nvPr>
        </p:nvSpPr>
        <p:spPr>
          <a:xfrm>
            <a:off x="2412236" y="1957976"/>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9" name="Google Shape;209;p21"/>
          <p:cNvSpPr txBox="1">
            <a:spLocks noGrp="1"/>
          </p:cNvSpPr>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10" name="Google Shape;210;p21"/>
          <p:cNvSpPr txBox="1">
            <a:spLocks noGrp="1"/>
          </p:cNvSpPr>
          <p:nvPr>
            <p:ph type="title" idx="4" hasCustomPrompt="1"/>
          </p:nvPr>
        </p:nvSpPr>
        <p:spPr>
          <a:xfrm>
            <a:off x="2412236" y="3224327"/>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1" name="Google Shape;211;p21"/>
          <p:cNvSpPr txBox="1">
            <a:spLocks noGrp="1"/>
          </p:cNvSpPr>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12" name="Google Shape;212;p21"/>
          <p:cNvSpPr/>
          <p:nvPr/>
        </p:nvSpPr>
        <p:spPr>
          <a:xfrm rot="-5128004" flipH="1">
            <a:off x="-275451" y="-2136843"/>
            <a:ext cx="4163826" cy="4163826"/>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1"/>
          <p:cNvSpPr/>
          <p:nvPr/>
        </p:nvSpPr>
        <p:spPr>
          <a:xfrm flipH="1">
            <a:off x="982244" y="683577"/>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1"/>
          <p:cNvSpPr/>
          <p:nvPr/>
        </p:nvSpPr>
        <p:spPr>
          <a:xfrm rot="-7200561" flipH="1">
            <a:off x="7109758" y="1714158"/>
            <a:ext cx="1942851" cy="1942851"/>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1"/>
          <p:cNvSpPr/>
          <p:nvPr/>
        </p:nvSpPr>
        <p:spPr>
          <a:xfrm rot="6298992">
            <a:off x="853420" y="3687593"/>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1"/>
          <p:cNvSpPr/>
          <p:nvPr/>
        </p:nvSpPr>
        <p:spPr>
          <a:xfrm rot="2698376">
            <a:off x="-95016" y="130604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1"/>
          <p:cNvSpPr/>
          <p:nvPr/>
        </p:nvSpPr>
        <p:spPr>
          <a:xfrm rot="-898992" flipH="1">
            <a:off x="7856516" y="2460970"/>
            <a:ext cx="449068" cy="449068"/>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1"/>
          <p:cNvSpPr/>
          <p:nvPr/>
        </p:nvSpPr>
        <p:spPr>
          <a:xfrm rot="1798363">
            <a:off x="7177141" y="3318185"/>
            <a:ext cx="449171" cy="227629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1"/>
          <p:cNvSpPr/>
          <p:nvPr/>
        </p:nvSpPr>
        <p:spPr>
          <a:xfrm rot="5211669" flipH="1">
            <a:off x="5567136" y="4167630"/>
            <a:ext cx="4163947" cy="4163947"/>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1"/>
          <p:cNvSpPr/>
          <p:nvPr/>
        </p:nvSpPr>
        <p:spPr>
          <a:xfrm rot="9011889">
            <a:off x="7424546" y="-905433"/>
            <a:ext cx="449093" cy="2553194"/>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21"/>
        <p:cNvGrpSpPr/>
        <p:nvPr/>
      </p:nvGrpSpPr>
      <p:grpSpPr>
        <a:xfrm>
          <a:off x="0" y="0"/>
          <a:ext cx="0" cy="0"/>
          <a:chOff x="0" y="0"/>
          <a:chExt cx="0" cy="0"/>
        </a:xfrm>
      </p:grpSpPr>
      <p:sp>
        <p:nvSpPr>
          <p:cNvPr id="222" name="Google Shape;22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23" name="Google Shape;223;p22"/>
          <p:cNvSpPr/>
          <p:nvPr/>
        </p:nvSpPr>
        <p:spPr>
          <a:xfrm rot="4275105" flipH="1">
            <a:off x="-3281916" y="3126476"/>
            <a:ext cx="4163833" cy="4163833"/>
          </a:xfrm>
          <a:prstGeom prst="blockArc">
            <a:avLst>
              <a:gd name="adj1" fmla="val 16646879"/>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2"/>
          <p:cNvSpPr/>
          <p:nvPr/>
        </p:nvSpPr>
        <p:spPr>
          <a:xfrm rot="10800000" flipH="1">
            <a:off x="387693" y="4589056"/>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2"/>
          <p:cNvSpPr/>
          <p:nvPr/>
        </p:nvSpPr>
        <p:spPr>
          <a:xfrm rot="6299989" flipH="1">
            <a:off x="7081021" y="70837"/>
            <a:ext cx="1942694" cy="1942694"/>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2"/>
          <p:cNvSpPr/>
          <p:nvPr/>
        </p:nvSpPr>
        <p:spPr>
          <a:xfrm rot="-4501008">
            <a:off x="-148326" y="-169497"/>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2"/>
          <p:cNvSpPr/>
          <p:nvPr/>
        </p:nvSpPr>
        <p:spPr>
          <a:xfrm rot="-8101624">
            <a:off x="7743694" y="3999508"/>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228"/>
        <p:cNvGrpSpPr/>
        <p:nvPr/>
      </p:nvGrpSpPr>
      <p:grpSpPr>
        <a:xfrm>
          <a:off x="0" y="0"/>
          <a:ext cx="0" cy="0"/>
          <a:chOff x="0" y="0"/>
          <a:chExt cx="0" cy="0"/>
        </a:xfrm>
      </p:grpSpPr>
      <p:sp>
        <p:nvSpPr>
          <p:cNvPr id="229" name="Google Shape;229;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30" name="Google Shape;230;p23"/>
          <p:cNvSpPr/>
          <p:nvPr/>
        </p:nvSpPr>
        <p:spPr>
          <a:xfrm rot="6500849">
            <a:off x="-3272607" y="-2168465"/>
            <a:ext cx="4163871" cy="4163871"/>
          </a:xfrm>
          <a:prstGeom prst="blockArc">
            <a:avLst>
              <a:gd name="adj1" fmla="val 1669612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3"/>
          <p:cNvSpPr/>
          <p:nvPr/>
        </p:nvSpPr>
        <p:spPr>
          <a:xfrm>
            <a:off x="495446" y="647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3"/>
          <p:cNvSpPr/>
          <p:nvPr/>
        </p:nvSpPr>
        <p:spPr>
          <a:xfrm rot="-6298992" flipH="1">
            <a:off x="-4473" y="4275518"/>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3"/>
          <p:cNvSpPr/>
          <p:nvPr/>
        </p:nvSpPr>
        <p:spPr>
          <a:xfrm rot="-2698376" flipH="1">
            <a:off x="8338347" y="-1030389"/>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3"/>
          <p:cNvSpPr/>
          <p:nvPr/>
        </p:nvSpPr>
        <p:spPr>
          <a:xfrm rot="-6111725">
            <a:off x="7851027" y="3733873"/>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1" name="Shape 235"/>
        <p:cNvGrpSpPr/>
        <p:nvPr/>
      </p:nvGrpSpPr>
      <p:grpSpPr>
        <a:xfrm>
          <a:off x="0" y="0"/>
          <a:ext cx="0" cy="0"/>
          <a:chOff x="0" y="0"/>
          <a:chExt cx="0" cy="0"/>
        </a:xfrm>
      </p:grpSpPr>
      <p:sp>
        <p:nvSpPr>
          <p:cNvPr id="236" name="Google Shape;236;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37" name="Google Shape;237;p24"/>
          <p:cNvSpPr/>
          <p:nvPr/>
        </p:nvSpPr>
        <p:spPr>
          <a:xfrm flipH="1">
            <a:off x="8686623" y="-105385"/>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p:cNvSpPr/>
          <p:nvPr/>
        </p:nvSpPr>
        <p:spPr>
          <a:xfrm rot="1422364" flipH="1">
            <a:off x="8335558" y="4375429"/>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rot="6787942" flipH="1">
            <a:off x="854724" y="-1408528"/>
            <a:ext cx="1942693" cy="1942693"/>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rot="-6300501" flipH="1">
            <a:off x="7939785" y="-852200"/>
            <a:ext cx="1942772" cy="1942772"/>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 name="Google Shape;241;p24"/>
          <p:cNvGrpSpPr/>
          <p:nvPr/>
        </p:nvGrpSpPr>
        <p:grpSpPr>
          <a:xfrm flipH="1">
            <a:off x="-141303" y="4345133"/>
            <a:ext cx="2894877" cy="1481400"/>
            <a:chOff x="6510200" y="4203408"/>
            <a:chExt cx="2894877" cy="1481400"/>
          </a:xfrm>
        </p:grpSpPr>
        <p:sp>
          <p:nvSpPr>
            <p:cNvPr id="242" name="Google Shape;242;p24"/>
            <p:cNvSpPr/>
            <p:nvPr/>
          </p:nvSpPr>
          <p:spPr>
            <a:xfrm rot="3977636">
              <a:off x="7533599" y="3653347"/>
              <a:ext cx="449204" cy="252890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p:cNvSpPr/>
            <p:nvPr/>
          </p:nvSpPr>
          <p:spPr>
            <a:xfrm rot="-1422364">
              <a:off x="8689076" y="4233704"/>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24"/>
          <p:cNvSpPr/>
          <p:nvPr/>
        </p:nvSpPr>
        <p:spPr>
          <a:xfrm rot="7862966">
            <a:off x="-999057" y="-745533"/>
            <a:ext cx="1942867" cy="1942867"/>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p:cSld name="BIG_NUMBER_1">
    <p:spTree>
      <p:nvGrpSpPr>
        <p:cNvPr id="1" name="Shape 253"/>
        <p:cNvGrpSpPr/>
        <p:nvPr/>
      </p:nvGrpSpPr>
      <p:grpSpPr>
        <a:xfrm>
          <a:off x="0" y="0"/>
          <a:ext cx="0" cy="0"/>
          <a:chOff x="0" y="0"/>
          <a:chExt cx="0" cy="0"/>
        </a:xfrm>
      </p:grpSpPr>
      <p:sp>
        <p:nvSpPr>
          <p:cNvPr id="254" name="Google Shape;254;p26"/>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6"/>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6"/>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6"/>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6"/>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6"/>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6"/>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6"/>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6"/>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
  <p:cSld name="BLANK_1_1_1">
    <p:spTree>
      <p:nvGrpSpPr>
        <p:cNvPr id="1" name="Shape 263"/>
        <p:cNvGrpSpPr/>
        <p:nvPr/>
      </p:nvGrpSpPr>
      <p:grpSpPr>
        <a:xfrm>
          <a:off x="0" y="0"/>
          <a:ext cx="0" cy="0"/>
          <a:chOff x="0" y="0"/>
          <a:chExt cx="0" cy="0"/>
        </a:xfrm>
      </p:grpSpPr>
      <p:sp>
        <p:nvSpPr>
          <p:cNvPr id="264" name="Google Shape;264;p27"/>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7"/>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7"/>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7"/>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7"/>
          <p:cNvGrpSpPr/>
          <p:nvPr/>
        </p:nvGrpSpPr>
        <p:grpSpPr>
          <a:xfrm>
            <a:off x="6010000" y="3583258"/>
            <a:ext cx="2894877" cy="1481400"/>
            <a:chOff x="6510200" y="4203408"/>
            <a:chExt cx="2894877" cy="1481400"/>
          </a:xfrm>
        </p:grpSpPr>
        <p:sp>
          <p:nvSpPr>
            <p:cNvPr id="269" name="Google Shape;269;p27"/>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7"/>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27"/>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7"/>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3707250" y="2024600"/>
            <a:ext cx="3739200" cy="14523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36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title" idx="2" hasCustomPrompt="1"/>
          </p:nvPr>
        </p:nvSpPr>
        <p:spPr>
          <a:xfrm>
            <a:off x="2928925" y="630000"/>
            <a:ext cx="1194300" cy="1002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 name="Google Shape;19;p3"/>
          <p:cNvSpPr txBox="1">
            <a:spLocks noGrp="1"/>
          </p:cNvSpPr>
          <p:nvPr>
            <p:ph type="subTitle" idx="1"/>
          </p:nvPr>
        </p:nvSpPr>
        <p:spPr>
          <a:xfrm>
            <a:off x="3707250" y="3813875"/>
            <a:ext cx="2309400" cy="60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 name="Google Shape;20;p3"/>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ext 2">
  <p:cSld name="1_Title and text 2">
    <p:spTree>
      <p:nvGrpSpPr>
        <p:cNvPr id="1" name="Shape 149"/>
        <p:cNvGrpSpPr/>
        <p:nvPr/>
      </p:nvGrpSpPr>
      <p:grpSpPr>
        <a:xfrm>
          <a:off x="0" y="0"/>
          <a:ext cx="0" cy="0"/>
          <a:chOff x="0" y="0"/>
          <a:chExt cx="0" cy="0"/>
        </a:xfrm>
      </p:grpSpPr>
    </p:spTree>
    <p:extLst>
      <p:ext uri="{BB962C8B-B14F-4D97-AF65-F5344CB8AC3E}">
        <p14:creationId xmlns:p14="http://schemas.microsoft.com/office/powerpoint/2010/main" val="47569889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hree columns">
  <p:cSld name="1_Title and three columns">
    <p:spTree>
      <p:nvGrpSpPr>
        <p:cNvPr id="1" name="Shape 158"/>
        <p:cNvGrpSpPr/>
        <p:nvPr/>
      </p:nvGrpSpPr>
      <p:grpSpPr>
        <a:xfrm>
          <a:off x="0" y="0"/>
          <a:ext cx="0" cy="0"/>
          <a:chOff x="0" y="0"/>
          <a:chExt cx="0" cy="0"/>
        </a:xfrm>
      </p:grpSpPr>
    </p:spTree>
    <p:extLst>
      <p:ext uri="{BB962C8B-B14F-4D97-AF65-F5344CB8AC3E}">
        <p14:creationId xmlns:p14="http://schemas.microsoft.com/office/powerpoint/2010/main" val="76632734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hanks" userDrawn="1">
  <p:cSld name="Thanks">
    <p:spTree>
      <p:nvGrpSpPr>
        <p:cNvPr id="1" name="Shape 245"/>
        <p:cNvGrpSpPr/>
        <p:nvPr/>
      </p:nvGrpSpPr>
      <p:grpSpPr>
        <a:xfrm>
          <a:off x="0" y="0"/>
          <a:ext cx="0" cy="0"/>
          <a:chOff x="0" y="0"/>
          <a:chExt cx="0" cy="0"/>
        </a:xfrm>
      </p:grpSpPr>
    </p:spTree>
    <p:extLst>
      <p:ext uri="{BB962C8B-B14F-4D97-AF65-F5344CB8AC3E}">
        <p14:creationId xmlns:p14="http://schemas.microsoft.com/office/powerpoint/2010/main" val="529823555"/>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ig number" userDrawn="1">
  <p:cSld name="Big number">
    <p:spTree>
      <p:nvGrpSpPr>
        <p:cNvPr id="1" name="Shape 84"/>
        <p:cNvGrpSpPr/>
        <p:nvPr/>
      </p:nvGrpSpPr>
      <p:grpSpPr>
        <a:xfrm>
          <a:off x="0" y="0"/>
          <a:ext cx="0" cy="0"/>
          <a:chOff x="0" y="0"/>
          <a:chExt cx="0" cy="0"/>
        </a:xfrm>
      </p:grpSpPr>
    </p:spTree>
    <p:extLst>
      <p:ext uri="{BB962C8B-B14F-4D97-AF65-F5344CB8AC3E}">
        <p14:creationId xmlns:p14="http://schemas.microsoft.com/office/powerpoint/2010/main" val="3203065347"/>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6"/>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7"/>
        <p:cNvGrpSpPr/>
        <p:nvPr/>
      </p:nvGrpSpPr>
      <p:grpSpPr>
        <a:xfrm>
          <a:off x="0" y="0"/>
          <a:ext cx="0" cy="0"/>
          <a:chOff x="0" y="0"/>
          <a:chExt cx="0" cy="0"/>
        </a:xfrm>
      </p:grpSpPr>
      <p:sp>
        <p:nvSpPr>
          <p:cNvPr id="278" name="Google Shape;278;p3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panose="020B0604020202020204"/>
              <a:buNone/>
              <a:defRPr>
                <a:solidFill>
                  <a:schemeClr val="lt1"/>
                </a:solidFill>
                <a:latin typeface="Arial" panose="020B0604020202020204"/>
                <a:ea typeface="Arial" panose="020B0604020202020204"/>
                <a:cs typeface="Arial" panose="020B0604020202020204"/>
                <a:sym typeface="Arial" panose="020B0604020202020204"/>
              </a:defRPr>
            </a:lvl1pPr>
            <a:lvl2pPr lvl="1"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2pPr>
            <a:lvl3pPr lvl="2"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3pPr>
            <a:lvl4pPr lvl="3"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4pPr>
            <a:lvl5pPr lvl="4"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5pPr>
            <a:lvl6pPr lvl="5"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6pPr>
            <a:lvl7pPr lvl="6"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7pPr>
            <a:lvl8pPr lvl="7"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8pPr>
            <a:lvl9pPr lvl="8"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7" name="Google Shape;27;p4"/>
          <p:cNvSpPr txBox="1">
            <a:spLocks noGrp="1"/>
          </p:cNvSpPr>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2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8" name="Google Shape;28;p4"/>
          <p:cNvSpPr/>
          <p:nvPr/>
        </p:nvSpPr>
        <p:spPr>
          <a:xfrm flipH="1">
            <a:off x="8313544" y="2960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rot="-6300501" flipH="1">
            <a:off x="102706" y="310452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rot="6298992">
            <a:off x="8510820" y="4474443"/>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rot="2698376">
            <a:off x="167984" y="-831464"/>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2"/>
        <p:cNvGrpSpPr/>
        <p:nvPr/>
      </p:nvGrpSpPr>
      <p:grpSpPr>
        <a:xfrm>
          <a:off x="0" y="0"/>
          <a:ext cx="0" cy="0"/>
          <a:chOff x="0" y="0"/>
          <a:chExt cx="0" cy="0"/>
        </a:xfrm>
      </p:grpSpPr>
      <p:sp>
        <p:nvSpPr>
          <p:cNvPr id="33" name="Google Shape;3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34" name="Google Shape;34;p5"/>
          <p:cNvSpPr txBox="1">
            <a:spLocks noGrp="1"/>
          </p:cNvSpPr>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 name="Google Shape;35;p5"/>
          <p:cNvSpPr txBox="1">
            <a:spLocks noGrp="1"/>
          </p:cNvSpPr>
          <p:nvPr>
            <p:ph type="subTitle" idx="2"/>
          </p:nvPr>
        </p:nvSpPr>
        <p:spPr>
          <a:xfrm>
            <a:off x="1310900" y="3012774"/>
            <a:ext cx="30237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 name="Google Shape;36;p5"/>
          <p:cNvSpPr txBox="1">
            <a:spLocks noGrp="1"/>
          </p:cNvSpPr>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7" name="Google Shape;37;p5"/>
          <p:cNvSpPr txBox="1">
            <a:spLocks noGrp="1"/>
          </p:cNvSpPr>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8" name="Google Shape;38;p5"/>
          <p:cNvSpPr/>
          <p:nvPr/>
        </p:nvSpPr>
        <p:spPr>
          <a:xfrm rot="6298992">
            <a:off x="9059739" y="1500741"/>
            <a:ext cx="449068" cy="2491458"/>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rot="2698376">
            <a:off x="-468141" y="1002386"/>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rot="714933">
            <a:off x="-603633" y="4250537"/>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rot="6300501">
            <a:off x="7566718" y="345535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8313544" y="4202187"/>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rot="2698376">
            <a:off x="9059734" y="628311"/>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6" name="Google Shape;46;p6"/>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rot="8100000">
            <a:off x="-1123515" y="-79111"/>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6"/>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6"/>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userDrawn="1">
  <p:cSld name="ONE_COLUMN_TEXT">
    <p:spTree>
      <p:nvGrpSpPr>
        <p:cNvPr id="1" name="Shape 52"/>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7"/>
        <p:cNvGrpSpPr/>
        <p:nvPr/>
      </p:nvGrpSpPr>
      <p:grpSpPr>
        <a:xfrm>
          <a:off x="0" y="0"/>
          <a:ext cx="0" cy="0"/>
          <a:chOff x="0" y="0"/>
          <a:chExt cx="0" cy="0"/>
        </a:xfrm>
      </p:grpSpPr>
      <p:sp>
        <p:nvSpPr>
          <p:cNvPr id="58" name="Google Shape;58;p8"/>
          <p:cNvSpPr txBox="1">
            <a:spLocks noGrp="1"/>
          </p:cNvSpPr>
          <p:nvPr>
            <p:ph type="title"/>
          </p:nvPr>
        </p:nvSpPr>
        <p:spPr>
          <a:xfrm>
            <a:off x="1101250" y="1307100"/>
            <a:ext cx="6941400" cy="15114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4800"/>
              <a:buNone/>
              <a:defRPr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9" name="Google Shape;59;p8"/>
          <p:cNvSpPr/>
          <p:nvPr/>
        </p:nvSpPr>
        <p:spPr>
          <a:xfrm rot="5148122">
            <a:off x="4173098" y="4187857"/>
            <a:ext cx="4163771" cy="4163771"/>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rot="1422364" flipH="1">
            <a:off x="8710540" y="156521"/>
            <a:ext cx="449204" cy="3809352"/>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flipH="1">
            <a:off x="7588137" y="50229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8"/>
          <p:cNvSpPr/>
          <p:nvPr/>
        </p:nvSpPr>
        <p:spPr>
          <a:xfrm rot="-6300501" flipH="1">
            <a:off x="728074" y="-9517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8"/>
          <p:cNvSpPr/>
          <p:nvPr/>
        </p:nvSpPr>
        <p:spPr>
          <a:xfrm flipH="1">
            <a:off x="2331370" y="4288962"/>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8"/>
          <p:cNvSpPr/>
          <p:nvPr/>
        </p:nvSpPr>
        <p:spPr>
          <a:xfrm rot="-6298992" flipH="1">
            <a:off x="-1663472" y="1791472"/>
            <a:ext cx="449068" cy="5969404"/>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8"/>
          <p:cNvSpPr/>
          <p:nvPr/>
        </p:nvSpPr>
        <p:spPr>
          <a:xfrm rot="-2033502" flipH="1">
            <a:off x="1264465" y="3874675"/>
            <a:ext cx="449227" cy="245015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8"/>
          <p:cNvSpPr/>
          <p:nvPr/>
        </p:nvSpPr>
        <p:spPr>
          <a:xfrm flipH="1">
            <a:off x="379762" y="120946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8"/>
          <p:cNvSpPr/>
          <p:nvPr/>
        </p:nvSpPr>
        <p:spPr>
          <a:xfrm rot="-3977636" flipH="1">
            <a:off x="10890001" y="1067328"/>
            <a:ext cx="449204" cy="596965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reserve="1" userDrawn="1">
  <p:cSld name="1_Main point">
    <p:spTree>
      <p:nvGrpSpPr>
        <p:cNvPr id="1" name="Shape 57"/>
        <p:cNvGrpSpPr/>
        <p:nvPr/>
      </p:nvGrpSpPr>
      <p:grpSpPr>
        <a:xfrm>
          <a:off x="0" y="0"/>
          <a:ext cx="0" cy="0"/>
          <a:chOff x="0" y="0"/>
          <a:chExt cx="0" cy="0"/>
        </a:xfrm>
      </p:grpSpPr>
    </p:spTree>
    <p:extLst>
      <p:ext uri="{BB962C8B-B14F-4D97-AF65-F5344CB8AC3E}">
        <p14:creationId xmlns:p14="http://schemas.microsoft.com/office/powerpoint/2010/main" val="2018312737"/>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5.xml"/><Relationship Id="rId1"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64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1pPr>
            <a:lvl2pPr lvl="1"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2pPr>
            <a:lvl3pPr lvl="2"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3pPr>
            <a:lvl4pPr lvl="3"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4pPr>
            <a:lvl5pPr lvl="4"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5pPr>
            <a:lvl6pPr lvl="5"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6pPr>
            <a:lvl7pPr lvl="6"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7pPr>
            <a:lvl8pPr lvl="7"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8pPr>
            <a:lvl9pPr lvl="8"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9pPr>
          </a:lstStyle>
          <a:p>
            <a:endParaRPr/>
          </a:p>
        </p:txBody>
      </p:sp>
      <p:sp>
        <p:nvSpPr>
          <p:cNvPr id="7" name="Google Shape;7;p1"/>
          <p:cNvSpPr txBox="1">
            <a:spLocks noGrp="1"/>
          </p:cNvSpPr>
          <p:nvPr>
            <p:ph type="body" idx="1"/>
          </p:nvPr>
        </p:nvSpPr>
        <p:spPr>
          <a:xfrm>
            <a:off x="720000" y="1142975"/>
            <a:ext cx="7704000" cy="3370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1pPr>
            <a:lvl2pPr marL="914400" lvl="1"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2pPr>
            <a:lvl3pPr marL="1371600" lvl="2"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3pPr>
            <a:lvl4pPr marL="1828800" lvl="3"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4pPr>
            <a:lvl5pPr marL="2286000" lvl="4"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5pPr>
            <a:lvl6pPr marL="2743200" lvl="5"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6pPr>
            <a:lvl7pPr marL="3200400" lvl="6"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7pPr>
            <a:lvl8pPr marL="3657600" lvl="7"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8pPr>
            <a:lvl9pPr marL="4114800" lvl="8" indent="-317500">
              <a:lnSpc>
                <a:spcPct val="100000"/>
              </a:lnSpc>
              <a:spcBef>
                <a:spcPts val="1600"/>
              </a:spcBef>
              <a:spcAft>
                <a:spcPts val="160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84" r:id="rId9"/>
    <p:sldLayoutId id="2147483657" r:id="rId10"/>
    <p:sldLayoutId id="2147483658" r:id="rId11"/>
    <p:sldLayoutId id="2147483660" r:id="rId12"/>
    <p:sldLayoutId id="2147483661" r:id="rId13"/>
    <p:sldLayoutId id="2147483662" r:id="rId14"/>
    <p:sldLayoutId id="2147483663" r:id="rId15"/>
    <p:sldLayoutId id="2147483664" r:id="rId16"/>
    <p:sldLayoutId id="2147483665" r:id="rId17"/>
    <p:sldLayoutId id="2147483666" r:id="rId18"/>
    <p:sldLayoutId id="2147483668" r:id="rId19"/>
    <p:sldLayoutId id="2147483670" r:id="rId20"/>
    <p:sldLayoutId id="2147483671" r:id="rId21"/>
    <p:sldLayoutId id="2147483672" r:id="rId22"/>
    <p:sldLayoutId id="2147483673" r:id="rId23"/>
    <p:sldLayoutId id="2147483674" r:id="rId24"/>
    <p:sldLayoutId id="2147483675" r:id="rId25"/>
    <p:sldLayoutId id="2147483676" r:id="rId26"/>
    <p:sldLayoutId id="2147483677" r:id="rId27"/>
    <p:sldLayoutId id="2147483679" r:id="rId28"/>
    <p:sldLayoutId id="2147483680" r:id="rId29"/>
    <p:sldLayoutId id="2147483685" r:id="rId30"/>
    <p:sldLayoutId id="2147483686" r:id="rId31"/>
    <p:sldLayoutId id="2147483687" r:id="rId32"/>
    <p:sldLayoutId id="2147483688" r:id="rId3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3"/>
        <p:cNvGrpSpPr/>
        <p:nvPr/>
      </p:nvGrpSpPr>
      <p:grpSpPr>
        <a:xfrm>
          <a:off x="0" y="0"/>
          <a:ext cx="0" cy="0"/>
          <a:chOff x="0" y="0"/>
          <a:chExt cx="0" cy="0"/>
        </a:xfrm>
      </p:grpSpPr>
      <p:sp>
        <p:nvSpPr>
          <p:cNvPr id="274" name="Google Shape;274;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1pPr>
            <a:lvl2pPr lvl="1"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2pPr>
            <a:lvl3pPr lvl="2"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3pPr>
            <a:lvl4pPr lvl="3"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4pPr>
            <a:lvl5pPr lvl="4"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5pPr>
            <a:lvl6pPr lvl="5"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6pPr>
            <a:lvl7pPr lvl="6"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7pPr>
            <a:lvl8pPr lvl="7"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8pPr>
            <a:lvl9pPr lvl="8"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9pPr>
          </a:lstStyle>
          <a:p>
            <a:endParaRPr/>
          </a:p>
        </p:txBody>
      </p:sp>
      <p:sp>
        <p:nvSpPr>
          <p:cNvPr id="275" name="Google Shape;275;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 id="214748368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png"/><Relationship Id="rId7" Type="http://schemas.openxmlformats.org/officeDocument/2006/relationships/slide" Target="slide14.xml"/><Relationship Id="rId2" Type="http://schemas.openxmlformats.org/officeDocument/2006/relationships/notesSlide" Target="../notesSlides/notesSlide3.xml"/><Relationship Id="rId1" Type="http://schemas.openxmlformats.org/officeDocument/2006/relationships/slideLayout" Target="../slideLayouts/slideLayout14.xml"/><Relationship Id="rId6" Type="http://schemas.openxmlformats.org/officeDocument/2006/relationships/image" Target="../media/image2.png"/><Relationship Id="rId11" Type="http://schemas.openxmlformats.org/officeDocument/2006/relationships/image" Target="../media/image3.png"/><Relationship Id="rId5" Type="http://schemas.openxmlformats.org/officeDocument/2006/relationships/image" Target="../media/image1.png"/><Relationship Id="rId10" Type="http://schemas.openxmlformats.org/officeDocument/2006/relationships/slide" Target="slide21.xml"/><Relationship Id="rId4" Type="http://schemas.openxmlformats.org/officeDocument/2006/relationships/slide" Target="slide4.xml"/><Relationship Id="rId9"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3" Type="http://schemas.openxmlformats.org/officeDocument/2006/relationships/hyperlink" Target="https://docs.google.com/spreadsheets/d/1mVQH957cG3gEsd6ceBX9Imeov4lbqP2BwEPEmbKm_4o/copy" TargetMode="External"/><Relationship Id="rId2" Type="http://schemas.openxmlformats.org/officeDocument/2006/relationships/notesSlide" Target="../notesSlides/notesSlide33.xml"/><Relationship Id="rId1" Type="http://schemas.openxmlformats.org/officeDocument/2006/relationships/slideLayout" Target="../slideLayouts/slideLayout6.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5.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9.xml"/><Relationship Id="rId1" Type="http://schemas.openxmlformats.org/officeDocument/2006/relationships/slideLayout" Target="../slideLayouts/slideLayout17.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hyperlink" Target="https://www.freepik.com/free-vector/flat-geometric-background_23869983.htm/?utm_source=slidesgo_template&amp;utm_medium=referral-link&amp;utm_campaign=sg_resources&amp;utm_content=freepik" TargetMode="External"/><Relationship Id="rId2" Type="http://schemas.openxmlformats.org/officeDocument/2006/relationships/notesSlide" Target="../notesSlides/notesSlide40.xml"/><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3" Type="http://schemas.openxmlformats.org/officeDocument/2006/relationships/hyperlink" Target="https://www.freepik.com/free-photo/people-business-meeting-high-angle_13377825.htm/?utm_source=slidesgo_template&amp;utm_medium=referral-link&amp;utm_campaign=sg_resources&amp;utm_content=freepik" TargetMode="External"/><Relationship Id="rId2" Type="http://schemas.openxmlformats.org/officeDocument/2006/relationships/notesSlide" Target="../notesSlides/notesSlide41.xml"/><Relationship Id="rId1" Type="http://schemas.openxmlformats.org/officeDocument/2006/relationships/slideLayout" Target="../slideLayouts/slideLayout18.xml"/><Relationship Id="rId5" Type="http://schemas.openxmlformats.org/officeDocument/2006/relationships/hyperlink" Target="https://www.freepik.com/free-photo/young-business-woman-work-office_21076051.htm/?utm_source=slidesgo_template&amp;utm_medium=referral-link&amp;utm_campaign=sg_resources&amp;utm_content=freepik" TargetMode="External"/><Relationship Id="rId4" Type="http://schemas.openxmlformats.org/officeDocument/2006/relationships/hyperlink" Target="https://www.freepik.com/free-photo/female-web-designer-taking-notes-office_32520676.htm/?utm_source=slidesgo_template&amp;utm_medium=referral-link&amp;utm_campaign=sg_resources&amp;utm_content=freepik"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fonts.google.com/specimen/Lexend+Deca" TargetMode="External"/><Relationship Id="rId2" Type="http://schemas.openxmlformats.org/officeDocument/2006/relationships/notesSlide" Target="../notesSlides/notesSlide42.xml"/><Relationship Id="rId1" Type="http://schemas.openxmlformats.org/officeDocument/2006/relationships/slideLayout" Target="../slideLayouts/slideLayout35.xml"/><Relationship Id="rId4" Type="http://schemas.openxmlformats.org/officeDocument/2006/relationships/hyperlink" Target="https://fonts.google.com/specimen/Sarabun" TargetMode="External"/></Relationships>
</file>

<file path=ppt/slides/_rels/slide4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3.png"/><Relationship Id="rId2" Type="http://schemas.openxmlformats.org/officeDocument/2006/relationships/notesSlide" Target="../notesSlides/notesSlide43.xml"/><Relationship Id="rId1" Type="http://schemas.openxmlformats.org/officeDocument/2006/relationships/slideLayout" Target="../slideLayouts/slideLayout3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image" Target="../media/image10.png"/></Relationships>
</file>

<file path=ppt/slides/_rels/slide4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4.xml"/><Relationship Id="rId1" Type="http://schemas.openxmlformats.org/officeDocument/2006/relationships/slideLayout" Target="../slideLayouts/slideLayout3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0.xml"/><Relationship Id="rId1" Type="http://schemas.openxmlformats.org/officeDocument/2006/relationships/slideLayout" Target="../slideLayouts/slideLayout3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5.xml"/></Relationships>
</file>

<file path=ppt/slides/_rels/slide57.xml.rels><?xml version="1.0" encoding="UTF-8" standalone="yes"?>
<Relationships xmlns="http://schemas.openxmlformats.org/package/2006/relationships"><Relationship Id="rId8" Type="http://schemas.openxmlformats.org/officeDocument/2006/relationships/slide" Target="slide44.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2.xml"/><Relationship Id="rId7" Type="http://schemas.openxmlformats.org/officeDocument/2006/relationships/slide" Target="slide50.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57.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4.xml"/><Relationship Id="rId6" Type="http://schemas.openxmlformats.org/officeDocument/2006/relationships/slide" Target="slide65.xml"/><Relationship Id="rId11" Type="http://schemas.openxmlformats.org/officeDocument/2006/relationships/hyperlink" Target="http://bit.ly/30B07Gq" TargetMode="External"/><Relationship Id="rId5" Type="http://schemas.openxmlformats.org/officeDocument/2006/relationships/slide" Target="slide40.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41.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0.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5"/>
        </a:solidFill>
        <a:effectLst/>
      </p:bgPr>
    </p:bg>
    <p:spTree>
      <p:nvGrpSpPr>
        <p:cNvPr id="1" name="Shape 282"/>
        <p:cNvGrpSpPr/>
        <p:nvPr/>
      </p:nvGrpSpPr>
      <p:grpSpPr>
        <a:xfrm>
          <a:off x="0" y="0"/>
          <a:ext cx="0" cy="0"/>
          <a:chOff x="0" y="0"/>
          <a:chExt cx="0" cy="0"/>
        </a:xfrm>
      </p:grpSpPr>
      <p:sp>
        <p:nvSpPr>
          <p:cNvPr id="285" name="Google Shape;285;p31"/>
          <p:cNvSpPr>
            <a:spLocks noChangeAspect="1"/>
          </p:cNvSpPr>
          <p:nvPr/>
        </p:nvSpPr>
        <p:spPr>
          <a:xfrm>
            <a:off x="-19502325" y="-2763425"/>
            <a:ext cx="11716624" cy="91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 name="Google Shape;283;p31"/>
          <p:cNvSpPr txBox="1">
            <a:spLocks noGrp="1"/>
          </p:cNvSpPr>
          <p:nvPr>
            <p:ph type="title" idx="4294967295"/>
          </p:nvPr>
        </p:nvSpPr>
        <p:spPr>
          <a:xfrm>
            <a:off x="-23807464" y="-14943539"/>
            <a:ext cx="17710275" cy="8099425"/>
          </a:xfrm>
          <a:prstGeom prst="rect">
            <a:avLst/>
          </a:prstGeom>
        </p:spPr>
        <p:txBody>
          <a:bodyPr spcFirstLastPara="1" wrap="square" lIns="91425" tIns="91425" rIns="91425" bIns="91425" anchor="t" anchorCtr="0">
            <a:noAutofit/>
          </a:bodyPr>
          <a:lstStyle/>
          <a:p>
            <a:pPr marL="0" lvl="0" indent="0" algn="l" rtl="0">
              <a:lnSpc>
                <a:spcPct val="90000"/>
              </a:lnSpc>
              <a:buNone/>
            </a:pPr>
            <a:r>
              <a:rPr lang="en-US" altLang="en-GB" sz="16000" dirty="0" err="1">
                <a:latin typeface="Google Sans Medium" panose="020B0603030502040203" pitchFamily="34" charset="0"/>
              </a:rPr>
              <a:t>Jenis</a:t>
            </a:r>
            <a:r>
              <a:rPr lang="en-US" altLang="en-GB" sz="16000" dirty="0"/>
              <a:t> </a:t>
            </a:r>
            <a:r>
              <a:rPr lang="en-US" altLang="en-GB" sz="16000" dirty="0">
                <a:latin typeface="Google Sans Medium" panose="020B0603030502040203" pitchFamily="34" charset="0"/>
              </a:rPr>
              <a:t>Kata</a:t>
            </a:r>
            <a:r>
              <a:rPr lang="en-US" altLang="en-GB" sz="16000" dirty="0"/>
              <a:t> </a:t>
            </a:r>
            <a:r>
              <a:rPr lang="ar-SA" altLang="en-GB" sz="16000" b="1" dirty="0">
                <a:latin typeface="Segoe UI" panose="020B0502040204020203" charset="0"/>
                <a:cs typeface="Segoe UI" panose="020B0502040204020203" charset="0"/>
              </a:rPr>
              <a:t>السماوات</a:t>
            </a:r>
            <a:r>
              <a:rPr lang="en-US" altLang="ar-SA" sz="16000" b="1" dirty="0">
                <a:latin typeface="Segoe UI" panose="020B0502040204020203" charset="0"/>
                <a:cs typeface="Segoe UI" panose="020B0502040204020203" charset="0"/>
              </a:rPr>
              <a:t> </a:t>
            </a:r>
            <a:r>
              <a:rPr lang="en-US" altLang="en-GB" sz="16000" dirty="0" err="1">
                <a:latin typeface="Google Sans Medium" panose="020B0603030502040203" pitchFamily="34" charset="0"/>
              </a:rPr>
              <a:t>Dalam</a:t>
            </a:r>
            <a:r>
              <a:rPr lang="en-US" altLang="en-GB" sz="16000" dirty="0">
                <a:latin typeface="Google Sans Medium" panose="020B0603030502040203" pitchFamily="34" charset="0"/>
              </a:rPr>
              <a:t> Al-Quran</a:t>
            </a:r>
          </a:p>
        </p:txBody>
      </p:sp>
      <p:sp>
        <p:nvSpPr>
          <p:cNvPr id="12" name="Google Shape;12;p2"/>
          <p:cNvSpPr/>
          <p:nvPr/>
        </p:nvSpPr>
        <p:spPr>
          <a:xfrm>
            <a:off x="1213485" y="-6858635"/>
            <a:ext cx="6517005" cy="6515735"/>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a:spLocks noChangeAspect="1"/>
          </p:cNvSpPr>
          <p:nvPr/>
        </p:nvSpPr>
        <p:spPr>
          <a:xfrm>
            <a:off x="-3249175" y="960345"/>
            <a:ext cx="1280160" cy="82323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1"/>
          <p:cNvGrpSpPr>
            <a:grpSpLocks noChangeAspect="1"/>
          </p:cNvGrpSpPr>
          <p:nvPr/>
        </p:nvGrpSpPr>
        <p:grpSpPr>
          <a:xfrm rot="15000000">
            <a:off x="7124098" y="-11971150"/>
            <a:ext cx="17817399" cy="15727680"/>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92;p31"/>
          <p:cNvSpPr txBox="1"/>
          <p:nvPr/>
        </p:nvSpPr>
        <p:spPr>
          <a:xfrm>
            <a:off x="2375550" y="-3735831"/>
            <a:ext cx="2096400" cy="270000"/>
          </a:xfrm>
          <a:prstGeom prst="rect">
            <a:avLst/>
          </a:prstGeom>
          <a:noFill/>
          <a:ln>
            <a:noFill/>
          </a:ln>
        </p:spPr>
        <p:txBody>
          <a:bodyPr vert="horz" wrap="square" lIns="91425" tIns="91425" rIns="91425" bIns="91425" rtlCol="0" anchor="ctr" anchorCtr="0">
            <a:noAutofit/>
          </a:bodyPr>
          <a:lstStyle/>
          <a:p>
            <a:pPr lvl="0" algn="r">
              <a:buSzPts val="1400"/>
              <a:buFont typeface="Sarabun" panose="00000500000000000000"/>
            </a:pPr>
            <a:r>
              <a:rPr lang="en-US" altLang="en-GB" sz="1000">
                <a:solidFill>
                  <a:schemeClr val="dk1"/>
                </a:solidFill>
                <a:latin typeface="Google Sans Medium" panose="020B0603030502040203" charset="0"/>
                <a:ea typeface="Google Sans Medium" panose="020B0603030502040203" charset="0"/>
                <a:cs typeface="Google Sans Medium" panose="020B0603030502040203" charset="0"/>
                <a:sym typeface="+mn-ea"/>
              </a:rPr>
              <a:t>KELOMPOK 1 | I’JAZ ILMI</a:t>
            </a:r>
          </a:p>
        </p:txBody>
      </p:sp>
      <p:sp>
        <p:nvSpPr>
          <p:cNvPr id="15" name="Google Shape;15;p2"/>
          <p:cNvSpPr/>
          <p:nvPr/>
        </p:nvSpPr>
        <p:spPr>
          <a:xfrm rot="4140500">
            <a:off x="3007995" y="4928235"/>
            <a:ext cx="4331970" cy="433197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98;p20">
            <a:extLst>
              <a:ext uri="{FF2B5EF4-FFF2-40B4-BE49-F238E27FC236}">
                <a16:creationId xmlns:a16="http://schemas.microsoft.com/office/drawing/2014/main" id="{F0E1F478-9012-CBB1-DCB7-986100EB8947}"/>
              </a:ext>
            </a:extLst>
          </p:cNvPr>
          <p:cNvSpPr/>
          <p:nvPr/>
        </p:nvSpPr>
        <p:spPr>
          <a:xfrm flipH="1">
            <a:off x="8829498" y="-17206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99;p20">
            <a:extLst>
              <a:ext uri="{FF2B5EF4-FFF2-40B4-BE49-F238E27FC236}">
                <a16:creationId xmlns:a16="http://schemas.microsoft.com/office/drawing/2014/main" id="{AE71148E-2280-258A-37DF-AA9F2D564F05}"/>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201;p20">
            <a:extLst>
              <a:ext uri="{FF2B5EF4-FFF2-40B4-BE49-F238E27FC236}">
                <a16:creationId xmlns:a16="http://schemas.microsoft.com/office/drawing/2014/main" id="{493FE25B-77C1-B41D-E421-3E9ACDD48893}"/>
              </a:ext>
            </a:extLst>
          </p:cNvPr>
          <p:cNvGrpSpPr/>
          <p:nvPr/>
        </p:nvGrpSpPr>
        <p:grpSpPr>
          <a:xfrm flipH="1">
            <a:off x="341772" y="4203408"/>
            <a:ext cx="2894877" cy="1481400"/>
            <a:chOff x="6510200" y="4203408"/>
            <a:chExt cx="2894877" cy="1481400"/>
          </a:xfrm>
          <a:solidFill>
            <a:schemeClr val="tx2"/>
          </a:solidFill>
        </p:grpSpPr>
        <p:sp>
          <p:nvSpPr>
            <p:cNvPr id="7" name="Google Shape;202;p20">
              <a:extLst>
                <a:ext uri="{FF2B5EF4-FFF2-40B4-BE49-F238E27FC236}">
                  <a16:creationId xmlns:a16="http://schemas.microsoft.com/office/drawing/2014/main" id="{28EC94C1-3B93-8FF2-4092-FE49859FFE35}"/>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03;p20">
              <a:extLst>
                <a:ext uri="{FF2B5EF4-FFF2-40B4-BE49-F238E27FC236}">
                  <a16:creationId xmlns:a16="http://schemas.microsoft.com/office/drawing/2014/main" id="{D4210D79-E04F-045C-EEF1-8C5175052B2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291;p31">
            <a:extLst>
              <a:ext uri="{FF2B5EF4-FFF2-40B4-BE49-F238E27FC236}">
                <a16:creationId xmlns:a16="http://schemas.microsoft.com/office/drawing/2014/main" id="{4847FF18-8843-ACCE-46D9-923251DABD31}"/>
              </a:ext>
            </a:extLst>
          </p:cNvPr>
          <p:cNvSpPr/>
          <p:nvPr/>
        </p:nvSpPr>
        <p:spPr>
          <a:xfrm rot="11754929">
            <a:off x="8124752" y="-1069233"/>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285;p31">
            <a:extLst>
              <a:ext uri="{FF2B5EF4-FFF2-40B4-BE49-F238E27FC236}">
                <a16:creationId xmlns:a16="http://schemas.microsoft.com/office/drawing/2014/main" id="{4AC8CD45-479F-D5A3-B9AB-742816E8BCE1}"/>
              </a:ext>
            </a:extLst>
          </p:cNvPr>
          <p:cNvSpPr/>
          <p:nvPr/>
        </p:nvSpPr>
        <p:spPr>
          <a:xfrm rot="19260000">
            <a:off x="-998218" y="201293"/>
            <a:ext cx="2513965" cy="28257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1">
            <a:extLst>
              <a:ext uri="{FF2B5EF4-FFF2-40B4-BE49-F238E27FC236}">
                <a16:creationId xmlns:a16="http://schemas.microsoft.com/office/drawing/2014/main" id="{684CAE43-7B55-6D3A-025A-4B78104B35A9}"/>
              </a:ext>
            </a:extLst>
          </p:cNvPr>
          <p:cNvGrpSpPr/>
          <p:nvPr/>
        </p:nvGrpSpPr>
        <p:grpSpPr>
          <a:xfrm>
            <a:off x="2644042" y="1289338"/>
            <a:ext cx="3855917" cy="2002412"/>
            <a:chOff x="6279796" y="82635"/>
            <a:chExt cx="1317459" cy="684168"/>
          </a:xfrm>
          <a:effectLst>
            <a:outerShdw blurRad="254000" dist="76200" dir="6600000" sx="103000" sy="103000" algn="t" rotWithShape="0">
              <a:prstClr val="black">
                <a:alpha val="40000"/>
              </a:prstClr>
            </a:outerShdw>
          </a:effectLst>
          <a:scene3d>
            <a:camera prst="orthographicFront"/>
            <a:lightRig rig="balanced" dir="t">
              <a:rot lat="0" lon="0" rev="8700000"/>
            </a:lightRig>
          </a:scene3d>
        </p:grpSpPr>
        <p:sp>
          <p:nvSpPr>
            <p:cNvPr id="11" name="Google Shape;4331;p61">
              <a:extLst>
                <a:ext uri="{FF2B5EF4-FFF2-40B4-BE49-F238E27FC236}">
                  <a16:creationId xmlns:a16="http://schemas.microsoft.com/office/drawing/2014/main" id="{B5AE5FCE-0F00-5AAF-BB8C-5E6A4C58D97A}"/>
                </a:ext>
              </a:extLst>
            </p:cNvPr>
            <p:cNvSpPr/>
            <p:nvPr/>
          </p:nvSpPr>
          <p:spPr>
            <a:xfrm>
              <a:off x="6636591" y="612792"/>
              <a:ext cx="1458" cy="5"/>
            </a:xfrm>
            <a:custGeom>
              <a:avLst/>
              <a:gdLst/>
              <a:ahLst/>
              <a:cxnLst/>
              <a:rect l="l" t="t" r="r" b="b"/>
              <a:pathLst>
                <a:path w="316" h="1" extrusionOk="0">
                  <a:moveTo>
                    <a:pt x="316" y="0"/>
                  </a:moveTo>
                  <a:lnTo>
                    <a:pt x="1" y="0"/>
                  </a:lnTo>
                  <a:close/>
                </a:path>
              </a:pathLst>
            </a:custGeom>
            <a:solidFill>
              <a:srgbClr val="667E92"/>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332;p61">
              <a:extLst>
                <a:ext uri="{FF2B5EF4-FFF2-40B4-BE49-F238E27FC236}">
                  <a16:creationId xmlns:a16="http://schemas.microsoft.com/office/drawing/2014/main" id="{3EB388DF-0AA9-F0F9-EFC0-BBD57350CC50}"/>
                </a:ext>
              </a:extLst>
            </p:cNvPr>
            <p:cNvSpPr/>
            <p:nvPr/>
          </p:nvSpPr>
          <p:spPr>
            <a:xfrm>
              <a:off x="6638127" y="82635"/>
              <a:ext cx="600797" cy="684168"/>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F4B400"/>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333;p61">
              <a:extLst>
                <a:ext uri="{FF2B5EF4-FFF2-40B4-BE49-F238E27FC236}">
                  <a16:creationId xmlns:a16="http://schemas.microsoft.com/office/drawing/2014/main" id="{C6099A60-0F87-7FCE-33E6-16CE72FB7C79}"/>
                </a:ext>
              </a:extLst>
            </p:cNvPr>
            <p:cNvSpPr/>
            <p:nvPr/>
          </p:nvSpPr>
          <p:spPr>
            <a:xfrm>
              <a:off x="6279796" y="424754"/>
              <a:ext cx="435175" cy="341966"/>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42A5F5"/>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334;p61">
              <a:extLst>
                <a:ext uri="{FF2B5EF4-FFF2-40B4-BE49-F238E27FC236}">
                  <a16:creationId xmlns:a16="http://schemas.microsoft.com/office/drawing/2014/main" id="{1FFAD903-4EA2-756D-DC2A-CF6AC9E32C2D}"/>
                </a:ext>
              </a:extLst>
            </p:cNvPr>
            <p:cNvSpPr/>
            <p:nvPr/>
          </p:nvSpPr>
          <p:spPr>
            <a:xfrm>
              <a:off x="6279796" y="82635"/>
              <a:ext cx="358336" cy="418889"/>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DB4437"/>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335;p61">
              <a:extLst>
                <a:ext uri="{FF2B5EF4-FFF2-40B4-BE49-F238E27FC236}">
                  <a16:creationId xmlns:a16="http://schemas.microsoft.com/office/drawing/2014/main" id="{815E097A-0787-F442-9CFB-C96D9FC194E2}"/>
                </a:ext>
              </a:extLst>
            </p:cNvPr>
            <p:cNvSpPr/>
            <p:nvPr/>
          </p:nvSpPr>
          <p:spPr>
            <a:xfrm>
              <a:off x="6938484" y="424592"/>
              <a:ext cx="5" cy="5"/>
            </a:xfrm>
            <a:custGeom>
              <a:avLst/>
              <a:gdLst/>
              <a:ahLst/>
              <a:cxnLst/>
              <a:rect l="l" t="t" r="r" b="b"/>
              <a:pathLst>
                <a:path w="1" h="1" extrusionOk="0">
                  <a:moveTo>
                    <a:pt x="0" y="1"/>
                  </a:moveTo>
                  <a:close/>
                </a:path>
              </a:pathLst>
            </a:custGeom>
            <a:solidFill>
              <a:srgbClr val="DB634B"/>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336;p61">
              <a:extLst>
                <a:ext uri="{FF2B5EF4-FFF2-40B4-BE49-F238E27FC236}">
                  <a16:creationId xmlns:a16="http://schemas.microsoft.com/office/drawing/2014/main" id="{A4D148B2-9BA5-2D28-AD35-1D8C5C9FF269}"/>
                </a:ext>
              </a:extLst>
            </p:cNvPr>
            <p:cNvSpPr/>
            <p:nvPr/>
          </p:nvSpPr>
          <p:spPr>
            <a:xfrm>
              <a:off x="6561039" y="82635"/>
              <a:ext cx="440263" cy="377280"/>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00B050"/>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337;p61">
              <a:extLst>
                <a:ext uri="{FF2B5EF4-FFF2-40B4-BE49-F238E27FC236}">
                  <a16:creationId xmlns:a16="http://schemas.microsoft.com/office/drawing/2014/main" id="{A576047C-2848-75A0-E3FB-7309F8A015C1}"/>
                </a:ext>
              </a:extLst>
            </p:cNvPr>
            <p:cNvSpPr/>
            <p:nvPr/>
          </p:nvSpPr>
          <p:spPr>
            <a:xfrm>
              <a:off x="6851723" y="347674"/>
              <a:ext cx="387685" cy="419046"/>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00B050"/>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338;p61">
              <a:extLst>
                <a:ext uri="{FF2B5EF4-FFF2-40B4-BE49-F238E27FC236}">
                  <a16:creationId xmlns:a16="http://schemas.microsoft.com/office/drawing/2014/main" id="{A5C24F02-38E5-5C98-EEC3-15FC8DA7DD29}"/>
                </a:ext>
              </a:extLst>
            </p:cNvPr>
            <p:cNvSpPr/>
            <p:nvPr/>
          </p:nvSpPr>
          <p:spPr>
            <a:xfrm>
              <a:off x="7161913" y="424592"/>
              <a:ext cx="435263" cy="342128"/>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DB4437"/>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339;p61">
              <a:extLst>
                <a:ext uri="{FF2B5EF4-FFF2-40B4-BE49-F238E27FC236}">
                  <a16:creationId xmlns:a16="http://schemas.microsoft.com/office/drawing/2014/main" id="{6A18AA99-3186-033B-CCEF-12D2F0F24372}"/>
                </a:ext>
              </a:extLst>
            </p:cNvPr>
            <p:cNvSpPr/>
            <p:nvPr/>
          </p:nvSpPr>
          <p:spPr>
            <a:xfrm>
              <a:off x="7163044" y="82635"/>
              <a:ext cx="434211" cy="418968"/>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42A5F5"/>
            </a:solid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292;p31">
            <a:extLst>
              <a:ext uri="{FF2B5EF4-FFF2-40B4-BE49-F238E27FC236}">
                <a16:creationId xmlns:a16="http://schemas.microsoft.com/office/drawing/2014/main" id="{25CFFE73-4000-08D5-7FE0-280F5172B06D}"/>
              </a:ext>
            </a:extLst>
          </p:cNvPr>
          <p:cNvSpPr txBox="1">
            <a:spLocks/>
          </p:cNvSpPr>
          <p:nvPr/>
        </p:nvSpPr>
        <p:spPr>
          <a:xfrm>
            <a:off x="3227407" y="3795750"/>
            <a:ext cx="2689185" cy="68260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r>
              <a:rPr lang="en-US" altLang="en-GB" sz="1600" dirty="0">
                <a:latin typeface="Google Sans Medium" panose="020B0603030502040203" pitchFamily="34" charset="0"/>
                <a:cs typeface="SF UI Display" panose="00000800000000000000" pitchFamily="2" charset="0"/>
              </a:rPr>
              <a:t>KELOMPOK 1</a:t>
            </a:r>
            <a:r>
              <a:rPr lang="en-GB" sz="1600" dirty="0">
                <a:latin typeface="Google Sans Medium" panose="020B0603030502040203" pitchFamily="34" charset="0"/>
                <a:cs typeface="SF UI Display" panose="00000800000000000000" pitchFamily="2" charset="0"/>
              </a:rPr>
              <a:t> </a:t>
            </a:r>
            <a:r>
              <a:rPr lang="en-US" altLang="en-GB" sz="1600" dirty="0">
                <a:latin typeface="Google Sans Medium" panose="020B0603030502040203" pitchFamily="34" charset="0"/>
                <a:cs typeface="SF UI Display" panose="00000800000000000000" pitchFamily="2" charset="0"/>
              </a:rPr>
              <a:t> </a:t>
            </a:r>
            <a:r>
              <a:rPr lang="en-GB" sz="1600" dirty="0">
                <a:latin typeface="Google Sans Medium" panose="020B0603030502040203" pitchFamily="34" charset="0"/>
                <a:cs typeface="SF UI Display" panose="00000800000000000000" pitchFamily="2" charset="0"/>
              </a:rPr>
              <a:t>| </a:t>
            </a:r>
            <a:r>
              <a:rPr lang="en-US" altLang="en-GB" sz="1600" dirty="0">
                <a:latin typeface="Google Sans Medium" panose="020B0603030502040203" pitchFamily="34" charset="0"/>
                <a:cs typeface="SF UI Display" panose="00000800000000000000" pitchFamily="2" charset="0"/>
              </a:rPr>
              <a:t> I’JAZ ILMI</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repeatCount="indefinite" accel="50000" decel="50000" autoRev="1" fill="hold" nodeType="clickEffect">
                                  <p:stCondLst>
                                    <p:cond delay="0"/>
                                  </p:stCondLst>
                                  <p:childTnLst>
                                    <p:animMotion origin="layout" path="M 0 -0.04383 L 0 0.04383 " pathEditMode="relative" rAng="0" ptsTypes="AA">
                                      <p:cBhvr>
                                        <p:cTn id="6" dur="1000" fill="hold"/>
                                        <p:tgtEl>
                                          <p:spTgt spid="2"/>
                                        </p:tgtEl>
                                        <p:attrNameLst>
                                          <p:attrName>ppt_x</p:attrName>
                                          <p:attrName>ppt_y</p:attrName>
                                        </p:attrNameLst>
                                      </p:cBhvr>
                                      <p:rCtr x="0" y="438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21" name="Text Box 2">
            <a:extLst>
              <a:ext uri="{FF2B5EF4-FFF2-40B4-BE49-F238E27FC236}">
                <a16:creationId xmlns:a16="http://schemas.microsoft.com/office/drawing/2014/main" id="{7F052872-D8E4-BE68-E5C1-6A7100218BFE}"/>
              </a:ext>
            </a:extLst>
          </p:cNvPr>
          <p:cNvSpPr txBox="1"/>
          <p:nvPr/>
        </p:nvSpPr>
        <p:spPr>
          <a:xfrm>
            <a:off x="3636295" y="2184291"/>
            <a:ext cx="5183902" cy="1505027"/>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marL="0" lvl="0" indent="0" algn="r" rtl="1" eaLnBrk="1" fontAlgn="auto" latinLnBrk="0" hangingPunct="1">
              <a:lnSpc>
                <a:spcPct val="130000"/>
              </a:lnSpc>
              <a:spcBef>
                <a:spcPts val="0"/>
              </a:spcBef>
              <a:spcAft>
                <a:spcPts val="0"/>
              </a:spcAft>
              <a:buNone/>
            </a:pP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هُوَ الَّذِيْ خَلَقَ لَكُمْ مَّا فِى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الْاَرْضِ</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 جَمِيْعًا ثُمَّ اسْتَوٰٓى اِلَى السَّمَاءِ فَسَوّٰىهُنَّ سَبْعَ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سَمٰوٰتٍ</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 ۗ وَهُوَ بِكُلِّ شَيْءٍ عَلِيْمٌ</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(البقرة :164)</a:t>
            </a:r>
            <a:endParaRPr lang="id-ID" altLang="ar-SA" dirty="0">
              <a:solidFill>
                <a:schemeClr val="tx1"/>
              </a:solidFill>
              <a:sym typeface="Work Sans"/>
            </a:endParaRPr>
          </a:p>
        </p:txBody>
      </p:sp>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93DB967-7D45-D329-F4F5-32C67FC78155}"/>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1">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3810" y="1641465"/>
            <a:ext cx="2838267" cy="2460674"/>
          </a:xfrm>
          <a:prstGeom prst="rect">
            <a:avLst/>
          </a:prstGeom>
          <a:noFill/>
        </p:spPr>
        <p:txBody>
          <a:bodyPr wrap="square" rtlCol="0">
            <a:spAutoFit/>
          </a:bodyPr>
          <a:lstStyle/>
          <a:p>
            <a:pPr eaLnBrk="1" fontAlgn="auto" latinLnBrk="0" hangingPunct="1">
              <a:lnSpc>
                <a:spcPct val="130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Segoe UI Semibold" panose="020B0702040204020203" charset="0"/>
              </a:rPr>
              <a:t>disini </a:t>
            </a:r>
            <a:r>
              <a:rPr lang="id-ID" altLang="id-ID" sz="2000" dirty="0">
                <a:latin typeface="Google Sans Medium" panose="020B0603030502040203" pitchFamily="34" charset="0"/>
                <a:cs typeface="Segoe UI Semibold" panose="020B0702040204020203" charset="0"/>
              </a:rPr>
              <a:t>d</a:t>
            </a:r>
            <a:r>
              <a:rPr lang="id-ID" altLang="id-ID" sz="2000" dirty="0">
                <a:latin typeface="Google Sans Medium" panose="020B0603030502040203" pitchFamily="34" charset="0"/>
                <a:cs typeface="Segoe UI Semibold" panose="020B0702040204020203" pitchFamily="34" charset="0"/>
              </a:rPr>
              <a:t>isebutkan setelah kata </a:t>
            </a:r>
            <a:r>
              <a:rPr lang="ar-SA" altLang="id-ID" sz="2000" dirty="0">
                <a:solidFill>
                  <a:schemeClr val="bg2"/>
                </a:solidFill>
                <a:latin typeface="Segoe UI Semibold" panose="020B0702040204020203" pitchFamily="34" charset="0"/>
                <a:cs typeface="Segoe UI Semibold" panose="020B0702040204020203" pitchFamily="34" charset="0"/>
              </a:rPr>
              <a:t>الأرض</a:t>
            </a:r>
            <a:r>
              <a:rPr lang="id-ID" altLang="id-ID" sz="2000" dirty="0">
                <a:solidFill>
                  <a:schemeClr val="tx1"/>
                </a:solidFill>
                <a:latin typeface="Google Sans Medium" panose="020B0603030502040203" pitchFamily="34" charset="0"/>
                <a:cs typeface="Segoe UI Semibold" panose="020B0702040204020203" pitchFamily="34" charset="0"/>
              </a:rPr>
              <a:t>.</a:t>
            </a:r>
            <a:endParaRPr lang="en-US" altLang="ja-JP" sz="2000" dirty="0">
              <a:solidFill>
                <a:schemeClr val="tx1"/>
              </a:solidFill>
              <a:latin typeface="Google Sans Medium" panose="020B0603030502040203" pitchFamily="34" charset="0"/>
              <a:cs typeface="Google Sans Medium" panose="020B0603030502040203" charset="0"/>
            </a:endParaRPr>
          </a:p>
        </p:txBody>
      </p:sp>
      <p:sp>
        <p:nvSpPr>
          <p:cNvPr id="13" name="Title 1">
            <a:extLst>
              <a:ext uri="{FF2B5EF4-FFF2-40B4-BE49-F238E27FC236}">
                <a16:creationId xmlns:a16="http://schemas.microsoft.com/office/drawing/2014/main" id="{E4408FAD-C9D6-95FF-1305-705B9B3A2B87}"/>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السماوات الغازية</a:t>
            </a:r>
          </a:p>
        </p:txBody>
      </p:sp>
      <p:grpSp>
        <p:nvGrpSpPr>
          <p:cNvPr id="37" name="Group 36">
            <a:extLst>
              <a:ext uri="{FF2B5EF4-FFF2-40B4-BE49-F238E27FC236}">
                <a16:creationId xmlns:a16="http://schemas.microsoft.com/office/drawing/2014/main" id="{2D2B9EBE-A6A8-4165-2FB1-2008257A92F0}"/>
              </a:ext>
            </a:extLst>
          </p:cNvPr>
          <p:cNvGrpSpPr/>
          <p:nvPr/>
        </p:nvGrpSpPr>
        <p:grpSpPr>
          <a:xfrm>
            <a:off x="16524098" y="1498695"/>
            <a:ext cx="5183902" cy="2998061"/>
            <a:chOff x="3657" y="931"/>
            <a:chExt cx="7328" cy="4511"/>
          </a:xfrm>
          <a:noFill/>
        </p:grpSpPr>
        <p:sp>
          <p:nvSpPr>
            <p:cNvPr id="38" name="Text Box 1">
              <a:extLst>
                <a:ext uri="{FF2B5EF4-FFF2-40B4-BE49-F238E27FC236}">
                  <a16:creationId xmlns:a16="http://schemas.microsoft.com/office/drawing/2014/main" id="{F485C016-A064-DB07-2A5E-5C5673B145E3}"/>
                </a:ext>
              </a:extLst>
            </p:cNvPr>
            <p:cNvSpPr txBox="1"/>
            <p:nvPr/>
          </p:nvSpPr>
          <p:spPr>
            <a:xfrm>
              <a:off x="3657" y="2522"/>
              <a:ext cx="7328" cy="1361"/>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a:t>
              </a:r>
            </a:p>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sp>
          <p:nvSpPr>
            <p:cNvPr id="39" name="Text Box 2">
              <a:extLst>
                <a:ext uri="{FF2B5EF4-FFF2-40B4-BE49-F238E27FC236}">
                  <a16:creationId xmlns:a16="http://schemas.microsoft.com/office/drawing/2014/main" id="{6ECDAC27-828D-C7E4-2281-1E3884381409}"/>
                </a:ext>
              </a:extLst>
            </p:cNvPr>
            <p:cNvSpPr txBox="1"/>
            <p:nvPr/>
          </p:nvSpPr>
          <p:spPr>
            <a:xfrm>
              <a:off x="3657" y="931"/>
              <a:ext cx="7328" cy="1361"/>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اَوْ كَصَيِّبٍ مِّنَ </a:t>
              </a:r>
              <a:r>
                <a:rPr lang="ar-SA" altLang="ar-SA" sz="2400" dirty="0">
                  <a:solidFill>
                    <a:schemeClr val="bg2"/>
                  </a:solidFill>
                  <a:latin typeface="KFGQPC HAFS Uthmanic Script" panose="02000000000000000000" charset="0"/>
                  <a:cs typeface="KFGQPC HAFS Uthmanic Script" panose="02000000000000000000" charset="0"/>
                </a:rPr>
                <a:t>السَّمَاءِ </a:t>
              </a:r>
              <a:r>
                <a:rPr lang="ar-SA" altLang="ar-SA" sz="2400" dirty="0">
                  <a:latin typeface="KFGQPC HAFS Uthmanic Script" panose="02000000000000000000" charset="0"/>
                  <a:cs typeface="KFGQPC HAFS Uthmanic Script" panose="02000000000000000000" charset="0"/>
                </a:rPr>
                <a:t>فِيْهِ ظُلُمٰتٌ وَّرَعْدٌ وَّبَرْقٌۚ</a:t>
              </a:r>
            </a:p>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400" dirty="0">
                  <a:latin typeface="KFGQPC HAFS Uthmanic Script" panose="02000000000000000000" charset="0"/>
                  <a:cs typeface="KFGQPC HAFS Uthmanic Script" panose="02000000000000000000" charset="0"/>
                </a:rPr>
                <a:t>19) </a:t>
              </a:r>
            </a:p>
          </p:txBody>
        </p:sp>
        <p:sp>
          <p:nvSpPr>
            <p:cNvPr id="40" name="Text Box 3">
              <a:extLst>
                <a:ext uri="{FF2B5EF4-FFF2-40B4-BE49-F238E27FC236}">
                  <a16:creationId xmlns:a16="http://schemas.microsoft.com/office/drawing/2014/main" id="{CC7A3131-E19B-E449-4C96-4F0F035E8B60}"/>
                </a:ext>
              </a:extLst>
            </p:cNvPr>
            <p:cNvSpPr txBox="1"/>
            <p:nvPr/>
          </p:nvSpPr>
          <p:spPr>
            <a:xfrm>
              <a:off x="3657" y="4081"/>
              <a:ext cx="7328" cy="1361"/>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lvl="0" algn="r" rtl="1" eaLnBrk="1" fontAlgn="auto" latinLnBrk="0" hangingPunct="1">
                <a:lnSpc>
                  <a:spcPct val="110000"/>
                </a:lnSpc>
                <a:buSzTx/>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(البقرة :29)</a:t>
              </a:r>
            </a:p>
          </p:txBody>
        </p:sp>
      </p:grpSp>
    </p:spTree>
    <p:extLst>
      <p:ext uri="{BB962C8B-B14F-4D97-AF65-F5344CB8AC3E}">
        <p14:creationId xmlns:p14="http://schemas.microsoft.com/office/powerpoint/2010/main" val="583541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3" name="Group 12">
            <a:extLst>
              <a:ext uri="{FF2B5EF4-FFF2-40B4-BE49-F238E27FC236}">
                <a16:creationId xmlns:a16="http://schemas.microsoft.com/office/drawing/2014/main" id="{74CE7285-0BD2-2F2D-3BDE-287F361ED25E}"/>
              </a:ext>
            </a:extLst>
          </p:cNvPr>
          <p:cNvGrpSpPr/>
          <p:nvPr/>
        </p:nvGrpSpPr>
        <p:grpSpPr>
          <a:xfrm>
            <a:off x="11196098" y="1347750"/>
            <a:ext cx="5183902" cy="2978786"/>
            <a:chOff x="3657" y="517"/>
            <a:chExt cx="7328" cy="4482"/>
          </a:xfrm>
          <a:noFill/>
        </p:grpSpPr>
        <p:sp>
          <p:nvSpPr>
            <p:cNvPr id="14" name="Text Box 2">
              <a:extLst>
                <a:ext uri="{FF2B5EF4-FFF2-40B4-BE49-F238E27FC236}">
                  <a16:creationId xmlns:a16="http://schemas.microsoft.com/office/drawing/2014/main" id="{A1FEE5C3-A903-53D1-0D7C-3D78A01FCAA4}"/>
                </a:ext>
              </a:extLst>
            </p:cNvPr>
            <p:cNvSpPr txBox="1"/>
            <p:nvPr/>
          </p:nvSpPr>
          <p:spPr>
            <a:xfrm>
              <a:off x="3657" y="517"/>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فَبَدَّلَ الَّذِيْنَ ظَلَمُوْا قَوْلًا غَيْرَ الَّذِيْ قِيْلَ لَهُمْ فَاَنْزَلْنَا عَلَى الَّذِيْنَ ظَلَمُوْا رِجْزًا مِّنَ السَّمَاءِ بِمَا كَانُوْا يَفْسُقُوْنَ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r>
                <a:rPr lang="en-US" altLang="id-ID" dirty="0">
                  <a:sym typeface="Work Sans"/>
                </a:rPr>
                <a:t> </a:t>
              </a:r>
              <a:r>
                <a:rPr lang="id-ID" altLang="ar-SA" dirty="0">
                  <a:sym typeface="Work Sans"/>
                </a:rPr>
                <a:t> </a:t>
              </a:r>
            </a:p>
          </p:txBody>
        </p:sp>
        <p:sp>
          <p:nvSpPr>
            <p:cNvPr id="18" name="Text Box 3">
              <a:extLst>
                <a:ext uri="{FF2B5EF4-FFF2-40B4-BE49-F238E27FC236}">
                  <a16:creationId xmlns:a16="http://schemas.microsoft.com/office/drawing/2014/main" id="{A421EDD7-D10A-95BB-73E5-E0DF00AF8349}"/>
                </a:ext>
              </a:extLst>
            </p:cNvPr>
            <p:cNvSpPr txBox="1"/>
            <p:nvPr/>
          </p:nvSpPr>
          <p:spPr>
            <a:xfrm>
              <a:off x="3657" y="2734"/>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قَدْ نَرٰى تَقَلُّبَ وَجْهِكَ فِى السَّمَاءِۚ فَلَنُوَلِّيَنَّكَ قِبْلَةً تَرْضٰىهَا ۖ فَوَلِّ وَجْهَكَ شَطْرَ الْمَسْجِدِ الْحَرَامِ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endParaRPr lang="id-ID" altLang="ar-SA" dirty="0">
                <a:sym typeface="Work Sans"/>
              </a:endParaRPr>
            </a:p>
          </p:txBody>
        </p:sp>
      </p:grpSp>
      <p:grpSp>
        <p:nvGrpSpPr>
          <p:cNvPr id="19" name="Group 18">
            <a:extLst>
              <a:ext uri="{FF2B5EF4-FFF2-40B4-BE49-F238E27FC236}">
                <a16:creationId xmlns:a16="http://schemas.microsoft.com/office/drawing/2014/main" id="{B899AE87-A7BC-128C-9FEE-CD4AB838032F}"/>
              </a:ext>
            </a:extLst>
          </p:cNvPr>
          <p:cNvGrpSpPr/>
          <p:nvPr/>
        </p:nvGrpSpPr>
        <p:grpSpPr>
          <a:xfrm>
            <a:off x="3636295" y="1498695"/>
            <a:ext cx="5183902" cy="2998061"/>
            <a:chOff x="3657" y="931"/>
            <a:chExt cx="7328"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3657" y="2522"/>
              <a:ext cx="7328" cy="1361"/>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a:t>
              </a:r>
            </a:p>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sp>
          <p:nvSpPr>
            <p:cNvPr id="21" name="Text Box 2">
              <a:extLst>
                <a:ext uri="{FF2B5EF4-FFF2-40B4-BE49-F238E27FC236}">
                  <a16:creationId xmlns:a16="http://schemas.microsoft.com/office/drawing/2014/main" id="{7F052872-D8E4-BE68-E5C1-6A7100218BFE}"/>
                </a:ext>
              </a:extLst>
            </p:cNvPr>
            <p:cNvSpPr txBox="1"/>
            <p:nvPr/>
          </p:nvSpPr>
          <p:spPr>
            <a:xfrm>
              <a:off x="3657" y="931"/>
              <a:ext cx="7328" cy="1361"/>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اَوْ كَصَيِّبٍ مِّنَ </a:t>
              </a:r>
              <a:r>
                <a:rPr lang="ar-SA" altLang="ar-SA" sz="2400" dirty="0">
                  <a:solidFill>
                    <a:schemeClr val="bg2"/>
                  </a:solidFill>
                  <a:latin typeface="KFGQPC HAFS Uthmanic Script" panose="02000000000000000000" charset="0"/>
                  <a:cs typeface="KFGQPC HAFS Uthmanic Script" panose="02000000000000000000" charset="0"/>
                </a:rPr>
                <a:t>السَّمَاءِ </a:t>
              </a:r>
              <a:r>
                <a:rPr lang="ar-SA" altLang="ar-SA" sz="2400" dirty="0">
                  <a:latin typeface="KFGQPC HAFS Uthmanic Script" panose="02000000000000000000" charset="0"/>
                  <a:cs typeface="KFGQPC HAFS Uthmanic Script" panose="02000000000000000000" charset="0"/>
                </a:rPr>
                <a:t>فِيْهِ ظُلُمٰتٌ وَّرَعْدٌ وَّبَرْقٌۚ</a:t>
              </a:r>
            </a:p>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400" dirty="0">
                  <a:latin typeface="KFGQPC HAFS Uthmanic Script" panose="02000000000000000000" charset="0"/>
                  <a:cs typeface="KFGQPC HAFS Uthmanic Script" panose="02000000000000000000" charset="0"/>
                </a:rPr>
                <a:t>19) </a:t>
              </a:r>
            </a:p>
          </p:txBody>
        </p:sp>
        <p:sp>
          <p:nvSpPr>
            <p:cNvPr id="22" name="Text Box 3">
              <a:extLst>
                <a:ext uri="{FF2B5EF4-FFF2-40B4-BE49-F238E27FC236}">
                  <a16:creationId xmlns:a16="http://schemas.microsoft.com/office/drawing/2014/main" id="{2FC3D7EE-9E97-1C22-D20B-E36EE053E80A}"/>
                </a:ext>
              </a:extLst>
            </p:cNvPr>
            <p:cNvSpPr txBox="1"/>
            <p:nvPr/>
          </p:nvSpPr>
          <p:spPr>
            <a:xfrm>
              <a:off x="3657" y="4081"/>
              <a:ext cx="7328" cy="1361"/>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lvl="0" algn="r" rtl="1" eaLnBrk="1" fontAlgn="auto" latinLnBrk="0" hangingPunct="1">
                <a:lnSpc>
                  <a:spcPct val="110000"/>
                </a:lnSpc>
                <a:buSzTx/>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(البقرة :29)</a:t>
              </a:r>
            </a:p>
          </p:txBody>
        </p:sp>
      </p:grpSp>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D62D2F3-8108-8AF4-824B-5CE0CED3A653}"/>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364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طبقات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1">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id-ID" sz="2000" dirty="0">
                <a:latin typeface="Google Sans Medium" panose="020B0603030502040203" pitchFamily="34" charset="0"/>
                <a:cs typeface="Google Sans" panose="020B0503030502040204" charset="0"/>
              </a:rPr>
              <a:t>Jika yang disebutkan adalah kata </a:t>
            </a:r>
            <a:r>
              <a:rPr lang="ar-SA" altLang="id-ID" sz="2000" dirty="0">
                <a:solidFill>
                  <a:schemeClr val="bg2"/>
                </a:solidFill>
                <a:latin typeface="Segoe UI Semibold" panose="020B0702040204020203" pitchFamily="34" charset="0"/>
                <a:cs typeface="Segoe UI Semibold" panose="020B0702040204020203" pitchFamily="34" charset="0"/>
              </a:rPr>
              <a:t>السماء</a:t>
            </a:r>
            <a:r>
              <a:rPr lang="id-ID" altLang="id-ID" sz="2000" dirty="0">
                <a:latin typeface="Segoe UI" panose="020B0502040204020203" charset="0"/>
                <a:cs typeface="Segoe UI" panose="020B0502040204020203" charset="0"/>
              </a:rPr>
              <a:t> </a:t>
            </a:r>
            <a:r>
              <a:rPr lang="id-ID" altLang="id-ID" sz="2000" dirty="0">
                <a:latin typeface="Google Sans Medium" panose="020B0603030502040203" pitchFamily="34" charset="0"/>
                <a:cs typeface="Google Sans" panose="020B0503030502040204" charset="0"/>
              </a:rPr>
              <a:t>(Bentuk tunggal dari </a:t>
            </a:r>
            <a:r>
              <a:rPr lang="ar-SA" altLang="id-ID" sz="2000" dirty="0">
                <a:solidFill>
                  <a:schemeClr val="bg2"/>
                </a:solidFill>
                <a:latin typeface="Segoe UI Semibold" panose="020B0702040204020203" pitchFamily="34" charset="0"/>
                <a:cs typeface="Segoe UI Semibold" panose="020B0702040204020203" pitchFamily="34" charset="0"/>
                <a:sym typeface="+mn-ea"/>
              </a:rPr>
              <a:t>السماوات</a:t>
            </a:r>
            <a:r>
              <a:rPr lang="id-ID" altLang="en-US" sz="2000" dirty="0">
                <a:latin typeface="Google Sans Medium" panose="020B0603030502040203" pitchFamily="34" charset="0"/>
                <a:cs typeface="Google Sans" panose="020B0503030502040204" charset="0"/>
                <a:sym typeface="+mn-ea"/>
              </a:rPr>
              <a:t>), maka langit yang dimaksudkan adalah tingkatan-tingkatan atmosfir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طبقت</a:t>
            </a:r>
            <a:r>
              <a:rPr lang="ar-SA" altLang="en-US" sz="2000" dirty="0">
                <a:latin typeface="Segoe UI Semibold" panose="020B0702040204020203" pitchFamily="34" charset="0"/>
                <a:cs typeface="Segoe UI Semibold" panose="020B0702040204020203" pitchFamily="34" charset="0"/>
                <a:sym typeface="+mn-ea"/>
              </a:rPr>
              <a:t>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الغازية</a:t>
            </a:r>
            <a:r>
              <a:rPr lang="id-ID" altLang="ar-SA" sz="2000" dirty="0">
                <a:latin typeface="Google Sans Medium" panose="020B0603030502040203" pitchFamily="34" charset="0"/>
                <a:cs typeface="Google Sans" panose="020B0503030502040204" charset="0"/>
                <a:sym typeface="+mn-ea"/>
              </a:rPr>
              <a:t>).</a:t>
            </a:r>
            <a:endParaRPr lang="en-US" altLang="ja-JP" sz="2000" dirty="0">
              <a:latin typeface="Google Sans Medium" panose="020B0603030502040203" pitchFamily="34" charset="0"/>
              <a:cs typeface="Google Sans Medium" panose="020B0603030502040203" charset="0"/>
            </a:endParaRPr>
          </a:p>
        </p:txBody>
      </p:sp>
      <p:sp>
        <p:nvSpPr>
          <p:cNvPr id="9" name="TextBox 8">
            <a:extLst>
              <a:ext uri="{FF2B5EF4-FFF2-40B4-BE49-F238E27FC236}">
                <a16:creationId xmlns:a16="http://schemas.microsoft.com/office/drawing/2014/main" id="{E3B0E15E-54A2-E299-809C-41FFFED94D85}"/>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2">
                    <a:lumMod val="75000"/>
                  </a:schemeClr>
                </a:solidFill>
                <a:latin typeface="Google Sans Medium" panose="020B0603030502040203" pitchFamily="34" charset="0"/>
              </a:rPr>
              <a:t>•</a:t>
            </a:r>
            <a:endParaRPr lang="en-US" sz="3000" dirty="0">
              <a:solidFill>
                <a:schemeClr val="bg2">
                  <a:lumMod val="75000"/>
                </a:schemeClr>
              </a:solidFill>
            </a:endParaRPr>
          </a:p>
        </p:txBody>
      </p:sp>
    </p:spTree>
    <p:extLst>
      <p:ext uri="{BB962C8B-B14F-4D97-AF65-F5344CB8AC3E}">
        <p14:creationId xmlns:p14="http://schemas.microsoft.com/office/powerpoint/2010/main" val="1938277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9" name="Group 18">
            <a:extLst>
              <a:ext uri="{FF2B5EF4-FFF2-40B4-BE49-F238E27FC236}">
                <a16:creationId xmlns:a16="http://schemas.microsoft.com/office/drawing/2014/main" id="{B899AE87-A7BC-128C-9FEE-CD4AB838032F}"/>
              </a:ext>
            </a:extLst>
          </p:cNvPr>
          <p:cNvGrpSpPr/>
          <p:nvPr/>
        </p:nvGrpSpPr>
        <p:grpSpPr>
          <a:xfrm>
            <a:off x="3636295" y="1464964"/>
            <a:ext cx="5183902" cy="3050564"/>
            <a:chOff x="3657" y="517"/>
            <a:chExt cx="7328" cy="4590"/>
          </a:xfrm>
          <a:noFill/>
        </p:grpSpPr>
        <p:sp>
          <p:nvSpPr>
            <p:cNvPr id="21" name="Text Box 2">
              <a:extLst>
                <a:ext uri="{FF2B5EF4-FFF2-40B4-BE49-F238E27FC236}">
                  <a16:creationId xmlns:a16="http://schemas.microsoft.com/office/drawing/2014/main" id="{7F052872-D8E4-BE68-E5C1-6A7100218BFE}"/>
                </a:ext>
              </a:extLst>
            </p:cNvPr>
            <p:cNvSpPr txBox="1"/>
            <p:nvPr/>
          </p:nvSpPr>
          <p:spPr>
            <a:xfrm>
              <a:off x="3657" y="517"/>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فَبَدَّلَ الَّذِيْنَ ظَلَمُوْا قَوْلًا غَيْرَ الَّذِيْ قِيْلَ لَهُمْ فَاَنْزَلْنَا عَلَى الَّذِيْنَ ظَلَمُوْا رِجْزًا مِّنَ </a:t>
              </a:r>
              <a:r>
                <a:rPr lang="ar-SA" altLang="ar-SA" dirty="0">
                  <a:solidFill>
                    <a:schemeClr val="bg2"/>
                  </a:solidFill>
                  <a:sym typeface="Work Sans"/>
                </a:rPr>
                <a:t>السَّمَاءِ</a:t>
              </a:r>
              <a:r>
                <a:rPr lang="ar-SA" altLang="ar-SA" dirty="0">
                  <a:sym typeface="Work Sans"/>
                </a:rPr>
                <a:t> بِمَا كَانُوْا يَفْسُقُوْنَ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r>
                <a:rPr lang="en-US" altLang="id-ID" dirty="0">
                  <a:sym typeface="Work Sans"/>
                </a:rPr>
                <a:t> </a:t>
              </a:r>
              <a:r>
                <a:rPr lang="id-ID" altLang="ar-SA" dirty="0">
                  <a:sym typeface="Work Sans"/>
                </a:rPr>
                <a:t> </a:t>
              </a:r>
            </a:p>
          </p:txBody>
        </p:sp>
        <p:sp>
          <p:nvSpPr>
            <p:cNvPr id="22" name="Text Box 3">
              <a:extLst>
                <a:ext uri="{FF2B5EF4-FFF2-40B4-BE49-F238E27FC236}">
                  <a16:creationId xmlns:a16="http://schemas.microsoft.com/office/drawing/2014/main" id="{2FC3D7EE-9E97-1C22-D20B-E36EE053E80A}"/>
                </a:ext>
              </a:extLst>
            </p:cNvPr>
            <p:cNvSpPr txBox="1"/>
            <p:nvPr/>
          </p:nvSpPr>
          <p:spPr>
            <a:xfrm>
              <a:off x="3657" y="2842"/>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قَدْ نَرٰى تَقَلُّبَ وَجْهِكَ فِى </a:t>
              </a:r>
              <a:r>
                <a:rPr lang="ar-SA" altLang="ar-SA" dirty="0">
                  <a:solidFill>
                    <a:schemeClr val="bg2"/>
                  </a:solidFill>
                  <a:sym typeface="Work Sans"/>
                </a:rPr>
                <a:t>السَّمَاءِۚ</a:t>
              </a:r>
              <a:r>
                <a:rPr lang="ar-SA" altLang="ar-SA" dirty="0">
                  <a:sym typeface="Work Sans"/>
                </a:rPr>
                <a:t> فَلَنُوَلِّيَنَّكَ قِبْلَةً تَرْضٰىهَا ۖ فَوَلِّ وَجْهَكَ شَطْرَ الْمَسْجِدِ الْحَرَامِ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endParaRPr lang="id-ID" altLang="ar-SA" dirty="0">
                <a:sym typeface="Work Sans"/>
              </a:endParaRPr>
            </a:p>
          </p:txBody>
        </p:sp>
      </p:grpSp>
      <p:grpSp>
        <p:nvGrpSpPr>
          <p:cNvPr id="18" name="Group 17">
            <a:extLst>
              <a:ext uri="{FF2B5EF4-FFF2-40B4-BE49-F238E27FC236}">
                <a16:creationId xmlns:a16="http://schemas.microsoft.com/office/drawing/2014/main" id="{51C51B76-930F-FC3E-0FBB-8C44BA53209B}"/>
              </a:ext>
            </a:extLst>
          </p:cNvPr>
          <p:cNvGrpSpPr/>
          <p:nvPr/>
        </p:nvGrpSpPr>
        <p:grpSpPr>
          <a:xfrm>
            <a:off x="-9252000" y="1517689"/>
            <a:ext cx="5183902" cy="2998061"/>
            <a:chOff x="3657" y="931"/>
            <a:chExt cx="7328" cy="4511"/>
          </a:xfrm>
          <a:noFill/>
        </p:grpSpPr>
        <p:sp>
          <p:nvSpPr>
            <p:cNvPr id="20" name="Text Box 1">
              <a:extLst>
                <a:ext uri="{FF2B5EF4-FFF2-40B4-BE49-F238E27FC236}">
                  <a16:creationId xmlns:a16="http://schemas.microsoft.com/office/drawing/2014/main" id="{5576F37B-820D-64AF-5571-FA0339AD60FF}"/>
                </a:ext>
              </a:extLst>
            </p:cNvPr>
            <p:cNvSpPr txBox="1"/>
            <p:nvPr/>
          </p:nvSpPr>
          <p:spPr>
            <a:xfrm>
              <a:off x="3657" y="2522"/>
              <a:ext cx="7328" cy="1361"/>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a:t>
              </a:r>
            </a:p>
            <a:p>
              <a:pPr algn="r" rtl="1" eaLnBrk="1" fontAlgn="auto" latinLnBrk="0" hangingPunct="1">
                <a:lnSpc>
                  <a:spcPct val="11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sp>
          <p:nvSpPr>
            <p:cNvPr id="34" name="Text Box 2">
              <a:extLst>
                <a:ext uri="{FF2B5EF4-FFF2-40B4-BE49-F238E27FC236}">
                  <a16:creationId xmlns:a16="http://schemas.microsoft.com/office/drawing/2014/main" id="{43D78786-5D08-78EA-804A-2C655E829689}"/>
                </a:ext>
              </a:extLst>
            </p:cNvPr>
            <p:cNvSpPr txBox="1"/>
            <p:nvPr/>
          </p:nvSpPr>
          <p:spPr>
            <a:xfrm>
              <a:off x="3657" y="931"/>
              <a:ext cx="7328" cy="1361"/>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اَوْ كَصَيِّبٍ مِّنَ </a:t>
              </a:r>
              <a:r>
                <a:rPr lang="ar-SA" altLang="ar-SA" sz="2400" dirty="0">
                  <a:solidFill>
                    <a:schemeClr val="bg2"/>
                  </a:solidFill>
                  <a:latin typeface="KFGQPC HAFS Uthmanic Script" panose="02000000000000000000" charset="0"/>
                  <a:cs typeface="KFGQPC HAFS Uthmanic Script" panose="02000000000000000000" charset="0"/>
                </a:rPr>
                <a:t>السَّمَاءِ </a:t>
              </a:r>
              <a:r>
                <a:rPr lang="ar-SA" altLang="ar-SA" sz="2400" dirty="0">
                  <a:latin typeface="KFGQPC HAFS Uthmanic Script" panose="02000000000000000000" charset="0"/>
                  <a:cs typeface="KFGQPC HAFS Uthmanic Script" panose="02000000000000000000" charset="0"/>
                </a:rPr>
                <a:t>فِيْهِ ظُلُمٰتٌ وَّرَعْدٌ وَّبَرْقٌۚ</a:t>
              </a:r>
            </a:p>
            <a:p>
              <a:pPr algn="r" rtl="1" eaLnBrk="1" fontAlgn="auto" latinLnBrk="0" hangingPunct="1">
                <a:lnSpc>
                  <a:spcPct val="110000"/>
                </a:lnSpc>
              </a:pPr>
              <a:r>
                <a:rPr lang="ar-SA" altLang="ar-SA" sz="2400" dirty="0">
                  <a:latin typeface="KFGQPC HAFS Uthmanic Script" panose="02000000000000000000" charset="0"/>
                  <a:cs typeface="KFGQPC HAFS Uthmanic Script" panose="02000000000000000000" charset="0"/>
                </a:rPr>
                <a:t>(</a:t>
              </a:r>
              <a:r>
                <a:rPr lang="ar-SA" sz="24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400" dirty="0">
                  <a:latin typeface="KFGQPC HAFS Uthmanic Script" panose="02000000000000000000" charset="0"/>
                  <a:cs typeface="KFGQPC HAFS Uthmanic Script" panose="02000000000000000000" charset="0"/>
                </a:rPr>
                <a:t>19) </a:t>
              </a:r>
            </a:p>
          </p:txBody>
        </p:sp>
        <p:sp>
          <p:nvSpPr>
            <p:cNvPr id="35" name="Text Box 3">
              <a:extLst>
                <a:ext uri="{FF2B5EF4-FFF2-40B4-BE49-F238E27FC236}">
                  <a16:creationId xmlns:a16="http://schemas.microsoft.com/office/drawing/2014/main" id="{95C0C8DD-C13B-30A7-F9BB-DD805237ED6F}"/>
                </a:ext>
              </a:extLst>
            </p:cNvPr>
            <p:cNvSpPr txBox="1"/>
            <p:nvPr/>
          </p:nvSpPr>
          <p:spPr>
            <a:xfrm>
              <a:off x="3657" y="4081"/>
              <a:ext cx="7328" cy="1361"/>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pPr lvl="0" algn="r" rtl="1" eaLnBrk="1" fontAlgn="auto" latinLnBrk="0" hangingPunct="1">
                <a:lnSpc>
                  <a:spcPct val="110000"/>
                </a:lnSpc>
                <a:buSzTx/>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a:t>
              </a:r>
              <a:r>
                <a:rPr lang="ar-SA" altLang="id-ID" sz="24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(البقرة :29)</a:t>
              </a:r>
            </a:p>
          </p:txBody>
        </p:sp>
      </p:grpSp>
      <p:sp>
        <p:nvSpPr>
          <p:cNvPr id="14" name="Text Box 2">
            <a:extLst>
              <a:ext uri="{FF2B5EF4-FFF2-40B4-BE49-F238E27FC236}">
                <a16:creationId xmlns:a16="http://schemas.microsoft.com/office/drawing/2014/main" id="{310EA078-6CF0-FC6F-1903-3D67D62E5EE4}"/>
              </a:ext>
            </a:extLst>
          </p:cNvPr>
          <p:cNvSpPr txBox="1"/>
          <p:nvPr/>
        </p:nvSpPr>
        <p:spPr>
          <a:xfrm>
            <a:off x="11412098" y="1450244"/>
            <a:ext cx="5183902" cy="2973122"/>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dirty="0"/>
              <a:t>اِنَّ فِيْ خَلْقِ السَّمٰوٰتِ وَالْاَرْضِ وَاخْتِلَافِ الَّيْلِ وَالنَّهَارِ وَالْفُلْكِ الَّتِيْ تَجْرِيْ فِى الْبَحْرِ بِمَا يَنْفَعُ النَّاسَ وَمَآ اَنْزَلَ اللّٰهُ مِنَ السَّمَاءِ مِنْ مَّاءٍ فَاَحْيَا بِهِ الْاَرْضَ بَعْدَ مَوْتِهَا وَبَثَّ فِيْهَا مِنْ كُلِّ دَاۤبَّةٍ ۖ وَّتَصْرِيْفِ الرِّيٰحِ وَالسَّحَابِ الْمُسَخَّرِ بَيْنَ السَّمَاءِ وَالْاَرْضِ لَاٰيٰتٍ لِّقَوْمٍ يَّعْقِلُوْنَ</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:164)</a:t>
            </a:r>
            <a:endParaRPr lang="id-ID" altLang="ar-SA" dirty="0">
              <a:sym typeface="Work Sans"/>
            </a:endParaRPr>
          </a:p>
        </p:txBody>
      </p:sp>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93DB967-7D45-D329-F4F5-32C67FC78155}"/>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364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طبقات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1">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id-ID" sz="2000" dirty="0">
                <a:latin typeface="Google Sans Medium" panose="020B0603030502040203" pitchFamily="34" charset="0"/>
                <a:cs typeface="Google Sans" panose="020B0503030502040204" charset="0"/>
              </a:rPr>
              <a:t>Jika yang disebutkan adalah kata </a:t>
            </a:r>
            <a:r>
              <a:rPr lang="ar-SA" altLang="id-ID" sz="2000" dirty="0">
                <a:solidFill>
                  <a:schemeClr val="bg2"/>
                </a:solidFill>
                <a:latin typeface="Segoe UI Semibold" panose="020B0702040204020203" pitchFamily="34" charset="0"/>
                <a:cs typeface="Segoe UI Semibold" panose="020B0702040204020203" pitchFamily="34" charset="0"/>
              </a:rPr>
              <a:t>السماء</a:t>
            </a:r>
            <a:r>
              <a:rPr lang="id-ID" altLang="id-ID" sz="2000" dirty="0">
                <a:latin typeface="Segoe UI" panose="020B0502040204020203" charset="0"/>
                <a:cs typeface="Segoe UI" panose="020B0502040204020203" charset="0"/>
              </a:rPr>
              <a:t> </a:t>
            </a:r>
            <a:r>
              <a:rPr lang="id-ID" altLang="id-ID" sz="2000" dirty="0">
                <a:latin typeface="Google Sans Medium" panose="020B0603030502040203" pitchFamily="34" charset="0"/>
                <a:cs typeface="Google Sans" panose="020B0503030502040204" charset="0"/>
              </a:rPr>
              <a:t>(Bentuk tunggal dari </a:t>
            </a:r>
            <a:r>
              <a:rPr lang="ar-SA" altLang="id-ID" sz="2000" dirty="0">
                <a:solidFill>
                  <a:schemeClr val="bg2"/>
                </a:solidFill>
                <a:latin typeface="Segoe UI Semibold" panose="020B0702040204020203" pitchFamily="34" charset="0"/>
                <a:cs typeface="Segoe UI Semibold" panose="020B0702040204020203" pitchFamily="34" charset="0"/>
                <a:sym typeface="+mn-ea"/>
              </a:rPr>
              <a:t>السماوات</a:t>
            </a:r>
            <a:r>
              <a:rPr lang="id-ID" altLang="en-US" sz="2000" dirty="0">
                <a:latin typeface="Google Sans Medium" panose="020B0603030502040203" pitchFamily="34" charset="0"/>
                <a:cs typeface="Google Sans" panose="020B0503030502040204" charset="0"/>
                <a:sym typeface="+mn-ea"/>
              </a:rPr>
              <a:t>), maka langit yang dimaksudkan adalah tingkatan-tingkatan atmosfir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طبقت</a:t>
            </a:r>
            <a:r>
              <a:rPr lang="ar-SA" altLang="en-US" sz="2000" dirty="0">
                <a:latin typeface="Segoe UI Semibold" panose="020B0702040204020203" pitchFamily="34" charset="0"/>
                <a:cs typeface="Segoe UI Semibold" panose="020B0702040204020203" pitchFamily="34" charset="0"/>
                <a:sym typeface="+mn-ea"/>
              </a:rPr>
              <a:t>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الغازية</a:t>
            </a:r>
            <a:r>
              <a:rPr lang="id-ID" altLang="ar-SA" sz="2000" dirty="0">
                <a:latin typeface="Google Sans Medium" panose="020B0603030502040203" pitchFamily="34" charset="0"/>
                <a:cs typeface="Google Sans" panose="020B0503030502040204" charset="0"/>
                <a:sym typeface="+mn-ea"/>
              </a:rPr>
              <a:t>).</a:t>
            </a:r>
            <a:endParaRPr lang="en-US" altLang="ja-JP" sz="2000" dirty="0">
              <a:latin typeface="Google Sans Medium" panose="020B0603030502040203" pitchFamily="34" charset="0"/>
              <a:cs typeface="Google Sans Medium" panose="020B0603030502040203" charset="0"/>
            </a:endParaRPr>
          </a:p>
        </p:txBody>
      </p:sp>
      <p:sp>
        <p:nvSpPr>
          <p:cNvPr id="9" name="TextBox 8">
            <a:extLst>
              <a:ext uri="{FF2B5EF4-FFF2-40B4-BE49-F238E27FC236}">
                <a16:creationId xmlns:a16="http://schemas.microsoft.com/office/drawing/2014/main" id="{60F63798-60AF-C1C3-76F5-E8ABE3D0F8C8}"/>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2">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12153162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9" name="Group 8">
            <a:extLst>
              <a:ext uri="{FF2B5EF4-FFF2-40B4-BE49-F238E27FC236}">
                <a16:creationId xmlns:a16="http://schemas.microsoft.com/office/drawing/2014/main" id="{6BA3A060-28D3-B369-8AE9-387A66BAFD5D}"/>
              </a:ext>
            </a:extLst>
          </p:cNvPr>
          <p:cNvGrpSpPr/>
          <p:nvPr/>
        </p:nvGrpSpPr>
        <p:grpSpPr>
          <a:xfrm>
            <a:off x="-9323902" y="1563750"/>
            <a:ext cx="5183902" cy="2978786"/>
            <a:chOff x="3657" y="517"/>
            <a:chExt cx="7328" cy="4482"/>
          </a:xfrm>
          <a:noFill/>
        </p:grpSpPr>
        <p:sp>
          <p:nvSpPr>
            <p:cNvPr id="10" name="Text Box 2">
              <a:extLst>
                <a:ext uri="{FF2B5EF4-FFF2-40B4-BE49-F238E27FC236}">
                  <a16:creationId xmlns:a16="http://schemas.microsoft.com/office/drawing/2014/main" id="{59FF4657-204D-345E-49A4-C0BD0F180482}"/>
                </a:ext>
              </a:extLst>
            </p:cNvPr>
            <p:cNvSpPr txBox="1"/>
            <p:nvPr/>
          </p:nvSpPr>
          <p:spPr>
            <a:xfrm>
              <a:off x="3657" y="517"/>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فَبَدَّلَ الَّذِيْنَ ظَلَمُوْا قَوْلًا غَيْرَ الَّذِيْ قِيْلَ لَهُمْ فَاَنْزَلْنَا عَلَى الَّذِيْنَ ظَلَمُوْا رِجْزًا مِّنَ السَّمَاءِ بِمَا كَانُوْا يَفْسُقُوْنَ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r>
                <a:rPr lang="en-US" altLang="id-ID" dirty="0">
                  <a:sym typeface="Work Sans"/>
                </a:rPr>
                <a:t> </a:t>
              </a:r>
              <a:r>
                <a:rPr lang="id-ID" altLang="ar-SA" dirty="0">
                  <a:sym typeface="Work Sans"/>
                </a:rPr>
                <a:t> </a:t>
              </a:r>
            </a:p>
          </p:txBody>
        </p:sp>
        <p:sp>
          <p:nvSpPr>
            <p:cNvPr id="11" name="Text Box 3">
              <a:extLst>
                <a:ext uri="{FF2B5EF4-FFF2-40B4-BE49-F238E27FC236}">
                  <a16:creationId xmlns:a16="http://schemas.microsoft.com/office/drawing/2014/main" id="{A9C5AEC1-F896-6804-AA9E-6F5A581F2C90}"/>
                </a:ext>
              </a:extLst>
            </p:cNvPr>
            <p:cNvSpPr txBox="1"/>
            <p:nvPr/>
          </p:nvSpPr>
          <p:spPr>
            <a:xfrm>
              <a:off x="3657" y="2734"/>
              <a:ext cx="7328" cy="2265"/>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0000"/>
                </a:lnSpc>
              </a:pPr>
              <a:r>
                <a:rPr lang="ar-SA" altLang="ar-SA" dirty="0">
                  <a:sym typeface="Work Sans"/>
                </a:rPr>
                <a:t>قَدْ نَرٰى تَقَلُّبَ وَجْهِكَ فِى السَّمَاءِۚ فَلَنُوَلِّيَنَّكَ قِبْلَةً تَرْضٰىهَا ۖ فَوَلِّ وَجْهَكَ شَطْرَ الْمَسْجِدِ الْحَرَامِ ۗ</a:t>
              </a: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p>
            <a:p>
              <a:pPr>
                <a:lnSpc>
                  <a:spcPct val="130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:29)</a:t>
              </a:r>
              <a:endParaRPr lang="id-ID" altLang="ar-SA" dirty="0">
                <a:sym typeface="Work Sans"/>
              </a:endParaRPr>
            </a:p>
          </p:txBody>
        </p:sp>
      </p:grpSp>
      <p:sp>
        <p:nvSpPr>
          <p:cNvPr id="21" name="Text Box 2">
            <a:extLst>
              <a:ext uri="{FF2B5EF4-FFF2-40B4-BE49-F238E27FC236}">
                <a16:creationId xmlns:a16="http://schemas.microsoft.com/office/drawing/2014/main" id="{7F052872-D8E4-BE68-E5C1-6A7100218BFE}"/>
              </a:ext>
            </a:extLst>
          </p:cNvPr>
          <p:cNvSpPr txBox="1"/>
          <p:nvPr/>
        </p:nvSpPr>
        <p:spPr>
          <a:xfrm>
            <a:off x="3636295" y="1464145"/>
            <a:ext cx="5183902" cy="3051605"/>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a:lnSpc>
                <a:spcPct val="135000"/>
              </a:lnSpc>
            </a:pPr>
            <a:r>
              <a:rPr lang="ar-SA" dirty="0"/>
              <a:t>اِنَّ فِيْ خَلْقِ السَّمٰوٰتِ وَالْاَرْضِ وَاخْتِلَافِ الَّيْلِ وَالنَّهَارِ وَالْفُلْكِ الَّتِيْ تَجْرِيْ فِى الْبَحْرِ بِمَا يَنْفَعُ النَّاسَ وَمَآ اَنْزَلَ اللّٰهُ مِنَ </a:t>
            </a:r>
            <a:r>
              <a:rPr lang="ar-SA" dirty="0">
                <a:solidFill>
                  <a:schemeClr val="bg2"/>
                </a:solidFill>
              </a:rPr>
              <a:t>السَّمَاءِ</a:t>
            </a:r>
            <a:r>
              <a:rPr lang="ar-SA" dirty="0"/>
              <a:t> مِنْ مَّاءٍ فَاَحْيَا بِهِ الْاَرْضَ بَعْدَ مَوْتِهَا وَبَثَّ فِيْهَا مِنْ كُلِّ دَاۤبَّةٍ ۖ وَّتَصْرِيْفِ الرِّيٰحِ وَالسَّحَابِ الْمُسَخَّرِ بَيْنَ </a:t>
            </a:r>
            <a:r>
              <a:rPr lang="ar-SA" dirty="0">
                <a:solidFill>
                  <a:schemeClr val="bg2"/>
                </a:solidFill>
              </a:rPr>
              <a:t>السَّمَاءِ</a:t>
            </a:r>
            <a:r>
              <a:rPr lang="ar-SA" dirty="0"/>
              <a:t> وَالْاَرْضِ لَاٰيٰتٍ لِّقَوْمٍ يَّعْقِلُوْنَ</a:t>
            </a:r>
          </a:p>
          <a:p>
            <a:pPr>
              <a:lnSpc>
                <a:spcPct val="135000"/>
              </a:lnSpc>
            </a:pPr>
            <a:r>
              <a:rPr lang="ar-SA" altLang="id-ID" sz="24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(البقرة :164)</a:t>
            </a:r>
            <a:endParaRPr lang="id-ID" altLang="ar-SA" dirty="0">
              <a:sym typeface="Work Sans"/>
            </a:endParaRPr>
          </a:p>
        </p:txBody>
      </p:sp>
      <p:sp>
        <p:nvSpPr>
          <p:cNvPr id="6" name="Rectangle 5">
            <a:extLst>
              <a:ext uri="{FF2B5EF4-FFF2-40B4-BE49-F238E27FC236}">
                <a16:creationId xmlns:a16="http://schemas.microsoft.com/office/drawing/2014/main" id="{65543A2C-8F0B-C35B-DBAC-0F96389FC901}"/>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93DB967-7D45-D329-F4F5-32C67FC78155}"/>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364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طبقات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1">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id-ID" sz="2000" dirty="0">
                <a:latin typeface="Google Sans Medium" panose="020B0603030502040203" pitchFamily="34" charset="0"/>
                <a:cs typeface="Google Sans" panose="020B0503030502040204" charset="0"/>
              </a:rPr>
              <a:t>Jika yang disebutkan adalah kata </a:t>
            </a:r>
            <a:r>
              <a:rPr lang="ar-SA" altLang="id-ID" sz="2000" dirty="0">
                <a:solidFill>
                  <a:schemeClr val="bg2"/>
                </a:solidFill>
                <a:latin typeface="Segoe UI Semibold" panose="020B0702040204020203" pitchFamily="34" charset="0"/>
                <a:cs typeface="Segoe UI Semibold" panose="020B0702040204020203" pitchFamily="34" charset="0"/>
              </a:rPr>
              <a:t>السماء</a:t>
            </a:r>
            <a:r>
              <a:rPr lang="id-ID" altLang="id-ID" sz="2000" dirty="0">
                <a:latin typeface="Segoe UI" panose="020B0502040204020203" charset="0"/>
                <a:cs typeface="Segoe UI" panose="020B0502040204020203" charset="0"/>
              </a:rPr>
              <a:t> </a:t>
            </a:r>
            <a:r>
              <a:rPr lang="id-ID" altLang="id-ID" sz="2000" dirty="0">
                <a:latin typeface="Google Sans Medium" panose="020B0603030502040203" pitchFamily="34" charset="0"/>
                <a:cs typeface="Google Sans" panose="020B0503030502040204" charset="0"/>
              </a:rPr>
              <a:t>(Bentuk tunggal dari </a:t>
            </a:r>
            <a:r>
              <a:rPr lang="ar-SA" altLang="id-ID" sz="2000" dirty="0">
                <a:solidFill>
                  <a:schemeClr val="bg2"/>
                </a:solidFill>
                <a:latin typeface="Segoe UI Semibold" panose="020B0702040204020203" pitchFamily="34" charset="0"/>
                <a:cs typeface="Segoe UI Semibold" panose="020B0702040204020203" pitchFamily="34" charset="0"/>
                <a:sym typeface="+mn-ea"/>
              </a:rPr>
              <a:t>السماوات</a:t>
            </a:r>
            <a:r>
              <a:rPr lang="id-ID" altLang="en-US" sz="2000" dirty="0">
                <a:latin typeface="Google Sans Medium" panose="020B0603030502040203" pitchFamily="34" charset="0"/>
                <a:cs typeface="Google Sans" panose="020B0503030502040204" charset="0"/>
                <a:sym typeface="+mn-ea"/>
              </a:rPr>
              <a:t>), maka langit yang dimaksudkan adalah tingkatan-tingkatan atmosfir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طبقت</a:t>
            </a:r>
            <a:r>
              <a:rPr lang="ar-SA" altLang="en-US" sz="2000" dirty="0">
                <a:latin typeface="Segoe UI Semibold" panose="020B0702040204020203" pitchFamily="34" charset="0"/>
                <a:cs typeface="Segoe UI Semibold" panose="020B0702040204020203" pitchFamily="34" charset="0"/>
                <a:sym typeface="+mn-ea"/>
              </a:rPr>
              <a:t> </a:t>
            </a:r>
            <a:r>
              <a:rPr lang="ar-SA" altLang="en-US" sz="2000" dirty="0">
                <a:solidFill>
                  <a:schemeClr val="bg2">
                    <a:lumMod val="75000"/>
                  </a:schemeClr>
                </a:solidFill>
                <a:latin typeface="Segoe UI Semibold" panose="020B0702040204020203" pitchFamily="34" charset="0"/>
                <a:cs typeface="Segoe UI Semibold" panose="020B0702040204020203" pitchFamily="34" charset="0"/>
                <a:sym typeface="+mn-ea"/>
              </a:rPr>
              <a:t>الغازية</a:t>
            </a:r>
            <a:r>
              <a:rPr lang="id-ID" altLang="ar-SA" sz="2000" dirty="0">
                <a:latin typeface="Google Sans Medium" panose="020B0603030502040203" pitchFamily="34" charset="0"/>
                <a:cs typeface="Google Sans" panose="020B0503030502040204" charset="0"/>
                <a:sym typeface="+mn-ea"/>
              </a:rPr>
              <a:t>).</a:t>
            </a:r>
            <a:endParaRPr lang="en-US" altLang="ja-JP" sz="2000" dirty="0">
              <a:latin typeface="Google Sans Medium" panose="020B0603030502040203" pitchFamily="34" charset="0"/>
              <a:cs typeface="Google Sans Medium" panose="020B0603030502040203" charset="0"/>
            </a:endParaRPr>
          </a:p>
        </p:txBody>
      </p:sp>
      <p:sp>
        <p:nvSpPr>
          <p:cNvPr id="13" name="TextBox 12">
            <a:extLst>
              <a:ext uri="{FF2B5EF4-FFF2-40B4-BE49-F238E27FC236}">
                <a16:creationId xmlns:a16="http://schemas.microsoft.com/office/drawing/2014/main" id="{C5D75D68-2467-CEEC-EA02-B42A0C15E681}"/>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2"/>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14680666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3" name="Group 32"/>
          <p:cNvGrpSpPr/>
          <p:nvPr/>
        </p:nvGrpSpPr>
        <p:grpSpPr>
          <a:xfrm>
            <a:off x="4020820" y="3175000"/>
            <a:ext cx="1102360" cy="788035"/>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3769163" y="2334911"/>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7336" y="3554"/>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pic>
        <p:nvPicPr>
          <p:cNvPr id="13" name="mixkit-select-click-1109">
            <a:hlinkClick r:id="" action="ppaction://media"/>
            <a:extLst>
              <a:ext uri="{FF2B5EF4-FFF2-40B4-BE49-F238E27FC236}">
                <a16:creationId xmlns:a16="http://schemas.microsoft.com/office/drawing/2014/main" id="{1C546D2F-C658-4BBD-FF4A-F8F3C9AF47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6146" y="2629092"/>
            <a:ext cx="406401" cy="406400"/>
          </a:xfrm>
          <a:prstGeom prst="rect">
            <a:avLst/>
          </a:prstGeom>
        </p:spPr>
      </p:pic>
      <p:sp>
        <p:nvSpPr>
          <p:cNvPr id="12" name="Google Shape;283;p31">
            <a:extLst>
              <a:ext uri="{FF2B5EF4-FFF2-40B4-BE49-F238E27FC236}">
                <a16:creationId xmlns:a16="http://schemas.microsoft.com/office/drawing/2014/main" id="{06DB9067-A705-F6B0-CCE7-876E9A923613}"/>
              </a:ext>
            </a:extLst>
          </p:cNvPr>
          <p:cNvSpPr txBox="1"/>
          <p:nvPr/>
        </p:nvSpPr>
        <p:spPr>
          <a:xfrm>
            <a:off x="1578293" y="123750"/>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lnSpc>
                <a:spcPct val="90000"/>
              </a:lnSpc>
              <a:buNone/>
            </a:pPr>
            <a:r>
              <a:rPr lang="en-US" altLang="en-GB" sz="4400" dirty="0" err="1"/>
              <a:t>Jenis</a:t>
            </a:r>
            <a:r>
              <a:rPr lang="en-US" altLang="en-GB" sz="4400" dirty="0"/>
              <a:t> Kata</a:t>
            </a:r>
            <a:r>
              <a:rPr lang="en-US" altLang="en-GB" sz="4400" dirty="0">
                <a:latin typeface="Segoe UI Semibold" panose="020B0702040204020203" charset="0"/>
                <a:cs typeface="Segoe UI Semibold" panose="020B0702040204020203" charset="0"/>
              </a:rPr>
              <a:t> </a:t>
            </a:r>
            <a:r>
              <a:rPr lang="ar-SA" altLang="en-GB" sz="4400" b="1" dirty="0">
                <a:latin typeface="Segoe UI Semibold" panose="020B0702040204020203" charset="0"/>
                <a:cs typeface="Segoe UI Semibold" panose="020B0702040204020203" charset="0"/>
              </a:rPr>
              <a:t>السماوات</a:t>
            </a:r>
            <a:r>
              <a:rPr lang="id-ID" altLang="en-GB" sz="4400" b="1" dirty="0">
                <a:noFill/>
                <a:latin typeface="Segoe UI Semibold" panose="020B0702040204020203" charset="0"/>
                <a:cs typeface="Segoe UI Semibold" panose="020B0702040204020203" charset="0"/>
              </a:rPr>
              <a:t> </a:t>
            </a:r>
            <a:r>
              <a:rPr lang="en-US" altLang="en-GB" sz="4400" dirty="0" err="1"/>
              <a:t>Dalam</a:t>
            </a:r>
            <a:r>
              <a:rPr lang="en-US" altLang="en-GB" sz="4400" dirty="0"/>
              <a:t> Al-</a:t>
            </a:r>
            <a:r>
              <a:rPr lang="en-US" altLang="en-GB" sz="4400" dirty="0" err="1"/>
              <a:t>Qura</a:t>
            </a:r>
            <a:r>
              <a:rPr lang="id-ID" altLang="en-GB" sz="4400" dirty="0"/>
              <a:t>n</a:t>
            </a:r>
          </a:p>
          <a:p>
            <a:pPr marL="0" lvl="0" indent="0" algn="ctr" rtl="0">
              <a:lnSpc>
                <a:spcPct val="90000"/>
              </a:lnSpc>
              <a:spcBef>
                <a:spcPts val="400"/>
              </a:spcBef>
              <a:buNone/>
            </a:pPr>
            <a:r>
              <a:rPr lang="id-ID" altLang="en-GB" sz="1800" dirty="0">
                <a:solidFill>
                  <a:schemeClr val="tx1">
                    <a:lumMod val="95000"/>
                    <a:lumOff val="5000"/>
                  </a:schemeClr>
                </a:solidFill>
                <a:latin typeface="Google Sans" panose="020B0503030502040204" pitchFamily="34" charset="0"/>
              </a:rPr>
              <a:t>Juz 1-5</a:t>
            </a:r>
            <a:endParaRPr lang="en-US" altLang="en-GB" sz="1800" dirty="0">
              <a:solidFill>
                <a:schemeClr val="tx1">
                  <a:lumMod val="95000"/>
                  <a:lumOff val="5000"/>
                </a:schemeClr>
              </a:solidFill>
              <a:latin typeface="Google Sans" panose="020B0503030502040204" pitchFamily="34" charset="0"/>
            </a:endParaRPr>
          </a:p>
        </p:txBody>
      </p:sp>
    </p:spTree>
    <p:extLst>
      <p:ext uri="{BB962C8B-B14F-4D97-AF65-F5344CB8AC3E}">
        <p14:creationId xmlns:p14="http://schemas.microsoft.com/office/powerpoint/2010/main" val="2388133286"/>
      </p:ext>
    </p:extLst>
  </p:cSld>
  <p:clrMapOvr>
    <a:masterClrMapping/>
  </p:clrMapOvr>
  <mc:AlternateContent xmlns:mc="http://schemas.openxmlformats.org/markup-compatibility/2006" xmlns:p14="http://schemas.microsoft.com/office/powerpoint/2010/main">
    <mc:Choice Requires="p14">
      <p:transition p14:dur="10" advClick="0" advTm="750"/>
    </mc:Choice>
    <mc:Fallback xmlns="">
      <p:transition advClick="0" advTm="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104" fill="hold"/>
                                        <p:tgtEl>
                                          <p:spTgt spid="13"/>
                                        </p:tgtEl>
                                      </p:cBhvr>
                                    </p:cmd>
                                  </p:childTnLst>
                                </p:cTn>
                              </p:par>
                              <p:par>
                                <p:cTn id="7" presetID="26" presetClass="emph" presetSubtype="0" fill="hold" grpId="0" nodeType="withEffect">
                                  <p:stCondLst>
                                    <p:cond delay="0"/>
                                  </p:stCondLst>
                                  <p:childTnLst>
                                    <p:animEffect transition="out" filter="fade">
                                      <p:cBhvr>
                                        <p:cTn id="8" dur="500" tmFilter="0, 0; .2, .5; .8, .5; 1, 0"/>
                                        <p:tgtEl>
                                          <p:spTgt spid="22"/>
                                        </p:tgtEl>
                                      </p:cBhvr>
                                    </p:animEffect>
                                    <p:animScale>
                                      <p:cBhvr>
                                        <p:cTn id="9" dur="250" autoRev="1" fill="hold"/>
                                        <p:tgtEl>
                                          <p:spTgt spid="22"/>
                                        </p:tgtEl>
                                      </p:cBhvr>
                                      <p:by x="105000" y="105000"/>
                                    </p:animScale>
                                  </p:childTnLst>
                                </p:cTn>
                              </p:par>
                              <p:par>
                                <p:cTn id="10" presetID="26" presetClass="emph" presetSubtype="0" fill="hold" nodeType="withEffect">
                                  <p:stCondLst>
                                    <p:cond delay="0"/>
                                  </p:stCondLst>
                                  <p:childTnLst>
                                    <p:animEffect transition="out" filter="fade">
                                      <p:cBhvr>
                                        <p:cTn id="11" dur="500" tmFilter="0, 0; .2, .5; .8, .5; 1, 0"/>
                                        <p:tgtEl>
                                          <p:spTgt spid="33"/>
                                        </p:tgtEl>
                                      </p:cBhvr>
                                    </p:animEffect>
                                    <p:animScale>
                                      <p:cBhvr>
                                        <p:cTn id="12" dur="250" autoRev="1" fill="hold"/>
                                        <p:tgtEl>
                                          <p:spTgt spid="3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3" fill="hold" display="0">
                  <p:stCondLst>
                    <p:cond delay="indefinite"/>
                  </p:stCondLst>
                  <p:endCondLst>
                    <p:cond evt="onStopAudio" delay="0">
                      <p:tgtEl>
                        <p:sldTgt/>
                      </p:tgtEl>
                    </p:cond>
                  </p:endCondLst>
                </p:cTn>
                <p:tgtEl>
                  <p:spTgt spid="13"/>
                </p:tgtEl>
              </p:cMediaNode>
            </p:audio>
          </p:childTnLst>
        </p:cTn>
      </p:par>
    </p:tnLst>
    <p:bldLst>
      <p:bldP spid="2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900"/>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5"/>
            <a:ext cx="8997669" cy="7284833"/>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3977636">
            <a:off x="5249672" y="793408"/>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Text Box 2" descr="gh" title="ghoziyah"/>
          <p:cNvSpPr txBox="1"/>
          <p:nvPr/>
        </p:nvSpPr>
        <p:spPr>
          <a:xfrm>
            <a:off x="5724000" y="1984646"/>
            <a:ext cx="2925445" cy="1247140"/>
          </a:xfrm>
          <a:prstGeom prst="rect">
            <a:avLst/>
          </a:prstGeom>
          <a:noFill/>
        </p:spPr>
        <p:txBody>
          <a:bodyPr wrap="square" rtlCol="0" anchor="t" anchorCtr="0">
            <a:noAutofit/>
          </a:bodyPr>
          <a:lstStyle/>
          <a:p>
            <a:pPr algn="l" rtl="1" fontAlgn="ctr"/>
            <a:r>
              <a:rPr lang="ar-SA" altLang="en-GB" sz="5300" dirty="0">
                <a:latin typeface="Segoe UI Semibold" panose="020B0702040204020203" charset="0"/>
                <a:cs typeface="Segoe UI Semibold" panose="020B0702040204020203" charset="0"/>
                <a:sym typeface="+mn-ea"/>
              </a:rPr>
              <a:t>السماوات</a:t>
            </a:r>
            <a:endParaRPr lang="ar-SA" sz="5300" dirty="0">
              <a:latin typeface="Segoe UI Semibold" panose="020B0702040204020203" charset="0"/>
              <a:cs typeface="Segoe UI Semibold" panose="020B0702040204020203" charset="0"/>
            </a:endParaRPr>
          </a:p>
        </p:txBody>
      </p:sp>
      <p:sp>
        <p:nvSpPr>
          <p:cNvPr id="6" name="Text Box 5"/>
          <p:cNvSpPr txBox="1"/>
          <p:nvPr/>
        </p:nvSpPr>
        <p:spPr>
          <a:xfrm>
            <a:off x="3592830" y="2001846"/>
            <a:ext cx="2203450" cy="907941"/>
          </a:xfrm>
          <a:prstGeom prst="rect">
            <a:avLst/>
          </a:prstGeom>
          <a:noFill/>
        </p:spPr>
        <p:txBody>
          <a:bodyPr wrap="square" rtlCol="0" anchor="ctr" anchorCtr="0">
            <a:spAutoFit/>
          </a:bodyPr>
          <a:lstStyle/>
          <a:p>
            <a:pPr algn="ctr" rtl="1" fontAlgn="ctr"/>
            <a:r>
              <a:rPr lang="ar-SA" sz="5300" dirty="0">
                <a:latin typeface="Segoe UI Semibold" panose="020B0702040204020203" charset="0"/>
                <a:cs typeface="Segoe UI Semibold" panose="020B0702040204020203" charset="0"/>
              </a:rPr>
              <a:t>المادية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dirty="0">
                <a:latin typeface="Google Sans Medium" panose="020B0603030502040203" charset="0"/>
                <a:cs typeface="Google Sans Medium" panose="020B0603030502040203" charset="0"/>
              </a:rPr>
              <a:t>Langit </a:t>
            </a:r>
            <a:r>
              <a:rPr lang="en-US" altLang="id-ID" sz="3200" dirty="0">
                <a:latin typeface="Google Sans Medium" panose="020B0603030502040203" charset="0"/>
                <a:cs typeface="Google Sans Medium" panose="020B0603030502040203" charset="0"/>
              </a:rPr>
              <a:t>Al-</a:t>
            </a:r>
            <a:r>
              <a:rPr lang="id-ID" altLang="id-ID" sz="3200" dirty="0">
                <a:latin typeface="Google Sans Medium" panose="020B0603030502040203" charset="0"/>
                <a:cs typeface="Google Sans Medium" panose="020B0603030502040203" charset="0"/>
              </a:rPr>
              <a:t>Madiy</a:t>
            </a:r>
            <a:r>
              <a:rPr lang="en-US" altLang="id-ID" sz="3200" dirty="0">
                <a:latin typeface="Google Sans Medium" panose="020B0603030502040203" charset="0"/>
                <a:cs typeface="Google Sans Medium" panose="020B0603030502040203" charset="0"/>
              </a:rPr>
              <a:t>yah</a:t>
            </a:r>
            <a:endParaRPr lang="id-ID" altLang="ar-SA" sz="3200" dirty="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accent1"/>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accent1"/>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23378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3" name="!!title"/>
          <p:cNvSpPr txBox="1">
            <a:spLocks noGrp="1"/>
          </p:cNvSpPr>
          <p:nvPr>
            <p:ph type="title" idx="4294967295"/>
          </p:nvPr>
        </p:nvSpPr>
        <p:spPr>
          <a:xfrm>
            <a:off x="311530" y="520155"/>
            <a:ext cx="2735014"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en-US" altLang="en-GB" sz="4000" dirty="0" err="1">
                <a:latin typeface="Google Sans Medium" panose="020B0603030502040203" pitchFamily="34" charset="0"/>
                <a:cs typeface="SF UI Display" panose="00000800000000000000" pitchFamily="2" charset="0"/>
              </a:rPr>
              <a:t>Penjelasan</a:t>
            </a:r>
            <a:endParaRPr lang="en-US" altLang="en-GB" sz="4000" dirty="0">
              <a:latin typeface="Google Sans Medium" panose="020B0603030502040203" pitchFamily="34" charset="0"/>
              <a:cs typeface="SF UI Display" panose="00000800000000000000" pitchFamily="2" charset="0"/>
            </a:endParaRPr>
          </a:p>
        </p:txBody>
      </p:sp>
      <p:sp>
        <p:nvSpPr>
          <p:cNvPr id="332" name="Google Shape;332;p34"/>
          <p:cNvSpPr txBox="1">
            <a:spLocks noGrp="1"/>
          </p:cNvSpPr>
          <p:nvPr>
            <p:ph type="body" idx="4294967295"/>
          </p:nvPr>
        </p:nvSpPr>
        <p:spPr>
          <a:xfrm>
            <a:off x="236855" y="2045707"/>
            <a:ext cx="5201046" cy="2006385"/>
          </a:xfrm>
          <a:prstGeom prst="rect">
            <a:avLst/>
          </a:prstGeom>
        </p:spPr>
        <p:txBody>
          <a:bodyPr spcFirstLastPara="1" wrap="square" lIns="91425" tIns="91425" rIns="91425" bIns="91425" anchor="t" anchorCtr="0">
            <a:noAutofit/>
          </a:bodyPr>
          <a:lstStyle/>
          <a:p>
            <a:pPr marL="0" lvl="0" indent="0" algn="l" rtl="0" eaLnBrk="1" fontAlgn="auto" latinLnBrk="0" hangingPunct="1">
              <a:lnSpc>
                <a:spcPct val="130000"/>
              </a:lnSpc>
              <a:spcAft>
                <a:spcPts val="400"/>
              </a:spcAft>
              <a:buSzPct val="70000"/>
              <a:buNone/>
            </a:pPr>
            <a:r>
              <a:rPr lang="id-ID" altLang="ar-SA" sz="2800" dirty="0">
                <a:latin typeface="Google Sans Medium" panose="020B0603030502040203" pitchFamily="34" charset="0"/>
                <a:cs typeface="Google Sans" panose="020B0503030502040204" charset="0"/>
              </a:rPr>
              <a:t>Yang dimaksud dengan </a:t>
            </a:r>
            <a:r>
              <a:rPr lang="ar-SA" altLang="en-US" sz="2800" dirty="0">
                <a:latin typeface="Segoe UI Semibold" panose="020B0702040204020203" pitchFamily="34" charset="0"/>
                <a:cs typeface="Segoe UI Semibold" panose="020B0702040204020203" pitchFamily="34" charset="0"/>
              </a:rPr>
              <a:t>السماوات المادية</a:t>
            </a:r>
            <a:r>
              <a:rPr lang="id-ID" altLang="ar-SA" sz="2800" dirty="0">
                <a:latin typeface="Google Sans Medium" panose="020B0603030502040203" pitchFamily="34" charset="0"/>
                <a:cs typeface="Google Sans" panose="020B0503030502040204" charset="0"/>
              </a:rPr>
              <a:t> adalah Ruang Angkasa / Alam Semesta.</a:t>
            </a:r>
            <a:endParaRPr lang="en-US" altLang="id-ID" sz="2800" dirty="0">
              <a:latin typeface="Google Sans Medium" panose="020B0603030502040203" pitchFamily="34" charset="0"/>
              <a:cs typeface="Google Sans" panose="020B0503030502040204" charset="0"/>
            </a:endParaRPr>
          </a:p>
        </p:txBody>
      </p:sp>
      <p:sp>
        <p:nvSpPr>
          <p:cNvPr id="17" name="Text Box 16"/>
          <p:cNvSpPr txBox="1"/>
          <p:nvPr/>
        </p:nvSpPr>
        <p:spPr>
          <a:xfrm>
            <a:off x="12932410" y="2309515"/>
            <a:ext cx="3310522" cy="523220"/>
          </a:xfrm>
          <a:prstGeom prst="rect">
            <a:avLst/>
          </a:prstGeom>
          <a:noFill/>
        </p:spPr>
        <p:txBody>
          <a:bodyPr wrap="none" rtlCol="0" anchor="b" anchorCtr="0">
            <a:spAutoFit/>
          </a:bodyPr>
          <a:lstStyle/>
          <a:p>
            <a:pPr algn="l" rtl="0" fontAlgn="ctr"/>
            <a:r>
              <a:rPr lang="id-ID" altLang="ar-SA" sz="2800" dirty="0">
                <a:latin typeface="Google Sans" panose="020B0503030502040204" charset="0"/>
                <a:cs typeface="Google Sans" panose="020B0503030502040204" charset="0"/>
              </a:rPr>
              <a:t>Langit Al-Madiyyah</a:t>
            </a:r>
          </a:p>
        </p:txBody>
      </p:sp>
      <p:sp>
        <p:nvSpPr>
          <p:cNvPr id="338" name="Google Shape;338;p34"/>
          <p:cNvSpPr/>
          <p:nvPr/>
        </p:nvSpPr>
        <p:spPr>
          <a:xfrm rot="-5148122" flipH="1">
            <a:off x="3761750" y="-317159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6623694" y="141887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8476615" y="4550410"/>
            <a:ext cx="449580" cy="4495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dirty="0">
                <a:latin typeface="Segoe UI" panose="020B0502040204020203" charset="0"/>
                <a:cs typeface="Segoe UI" panose="020B0502040204020203" charset="0"/>
              </a:rPr>
              <a:t>المادية</a:t>
            </a:r>
          </a:p>
        </p:txBody>
      </p:sp>
      <p:grpSp>
        <p:nvGrpSpPr>
          <p:cNvPr id="334" name="Google Shape;334;p34"/>
          <p:cNvGrpSpPr/>
          <p:nvPr/>
        </p:nvGrpSpPr>
        <p:grpSpPr>
          <a:xfrm>
            <a:off x="933091" y="1569735"/>
            <a:ext cx="11031700" cy="5231108"/>
            <a:chOff x="858161" y="1414160"/>
            <a:chExt cx="11031700" cy="5231108"/>
          </a:xfrm>
          <a:solidFill>
            <a:schemeClr val="accent1"/>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endPar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3" name="Google Shape;350;p35"/>
          <p:cNvSpPr/>
          <p:nvPr/>
        </p:nvSpPr>
        <p:spPr>
          <a:xfrm>
            <a:off x="10376030" y="1543365"/>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a:solidFill>
            <a:schemeClr val="accent1"/>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oogle Shape;113;p13">
            <a:extLst>
              <a:ext uri="{FF2B5EF4-FFF2-40B4-BE49-F238E27FC236}">
                <a16:creationId xmlns:a16="http://schemas.microsoft.com/office/drawing/2014/main" id="{9D4E1A8B-E317-3FB9-96A6-537C2E4E8C7C}"/>
              </a:ext>
            </a:extLst>
          </p:cNvPr>
          <p:cNvGrpSpPr/>
          <p:nvPr/>
        </p:nvGrpSpPr>
        <p:grpSpPr>
          <a:xfrm rot="17953718" flipH="1">
            <a:off x="-663048" y="7316001"/>
            <a:ext cx="5642704" cy="2887550"/>
            <a:chOff x="6510200" y="4203408"/>
            <a:chExt cx="2894877" cy="1481400"/>
          </a:xfrm>
          <a:solidFill>
            <a:schemeClr val="accent1"/>
          </a:solidFill>
        </p:grpSpPr>
        <p:sp>
          <p:nvSpPr>
            <p:cNvPr id="6" name="Google Shape;114;p13">
              <a:extLst>
                <a:ext uri="{FF2B5EF4-FFF2-40B4-BE49-F238E27FC236}">
                  <a16:creationId xmlns:a16="http://schemas.microsoft.com/office/drawing/2014/main" id="{8B8DC0CC-5EA9-C76D-3BDD-33515AF1D4B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5;p13">
              <a:extLst>
                <a:ext uri="{FF2B5EF4-FFF2-40B4-BE49-F238E27FC236}">
                  <a16:creationId xmlns:a16="http://schemas.microsoft.com/office/drawing/2014/main" id="{413E5349-009C-2ED8-5403-E4BC50EDE4A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17;p13">
            <a:extLst>
              <a:ext uri="{FF2B5EF4-FFF2-40B4-BE49-F238E27FC236}">
                <a16:creationId xmlns:a16="http://schemas.microsoft.com/office/drawing/2014/main" id="{218DD35E-95BA-9E21-1BDD-AFAC388EFC89}"/>
              </a:ext>
            </a:extLst>
          </p:cNvPr>
          <p:cNvSpPr/>
          <p:nvPr/>
        </p:nvSpPr>
        <p:spPr>
          <a:xfrm rot="19010708">
            <a:off x="-3094874" y="5644956"/>
            <a:ext cx="1099300" cy="347702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7;p13">
            <a:extLst>
              <a:ext uri="{FF2B5EF4-FFF2-40B4-BE49-F238E27FC236}">
                <a16:creationId xmlns:a16="http://schemas.microsoft.com/office/drawing/2014/main" id="{F5E2E1B0-C6F5-FECA-8B07-ABBF6593DE9A}"/>
              </a:ext>
            </a:extLst>
          </p:cNvPr>
          <p:cNvSpPr/>
          <p:nvPr/>
        </p:nvSpPr>
        <p:spPr>
          <a:xfrm rot="14299810">
            <a:off x="907704" y="-4276955"/>
            <a:ext cx="1129730" cy="251029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6;p13">
            <a:extLst>
              <a:ext uri="{FF2B5EF4-FFF2-40B4-BE49-F238E27FC236}">
                <a16:creationId xmlns:a16="http://schemas.microsoft.com/office/drawing/2014/main" id="{4784E7C4-AB2C-F488-B903-4A30AD6C9B2F}"/>
              </a:ext>
            </a:extLst>
          </p:cNvPr>
          <p:cNvSpPr/>
          <p:nvPr/>
        </p:nvSpPr>
        <p:spPr>
          <a:xfrm rot="9529557" flipH="1">
            <a:off x="-4619135" y="-4182500"/>
            <a:ext cx="3932172" cy="39321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91407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9" name="Group 18">
            <a:extLst>
              <a:ext uri="{FF2B5EF4-FFF2-40B4-BE49-F238E27FC236}">
                <a16:creationId xmlns:a16="http://schemas.microsoft.com/office/drawing/2014/main" id="{B899AE87-A7BC-128C-9FEE-CD4AB838032F}"/>
              </a:ext>
            </a:extLst>
          </p:cNvPr>
          <p:cNvGrpSpPr/>
          <p:nvPr/>
        </p:nvGrpSpPr>
        <p:grpSpPr>
          <a:xfrm>
            <a:off x="4139774" y="1491769"/>
            <a:ext cx="4680226" cy="2992747"/>
            <a:chOff x="4369" y="939"/>
            <a:chExt cx="6616" cy="4503"/>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474" y="2506"/>
              <a:ext cx="6511"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اَلَمْ تَعْلَمْ اَنَّ اللّٰهَ لَهٗ مُلْكُ </a:t>
              </a:r>
              <a:r>
                <a:rPr lang="ar-SA" altLang="id-ID" dirty="0">
                  <a:solidFill>
                    <a:schemeClr val="accent1"/>
                  </a:solidFill>
                  <a:sym typeface="Work Sans"/>
                </a:rPr>
                <a:t>السَّمٰوٰتِ</a:t>
              </a:r>
              <a:r>
                <a:rPr lang="ar-SA" altLang="id-ID" dirty="0">
                  <a:sym typeface="Work Sans"/>
                </a:rPr>
                <a:t> </a:t>
              </a:r>
              <a:r>
                <a:rPr lang="ar-SA" altLang="id-ID" dirty="0">
                  <a:solidFill>
                    <a:schemeClr val="accent1"/>
                  </a:solidFill>
                  <a:sym typeface="Work Sans"/>
                </a:rPr>
                <a:t>وَالْاَرْضِ</a:t>
              </a:r>
              <a:r>
                <a:rPr lang="ar-SA" altLang="id-ID" dirty="0">
                  <a:sym typeface="Work Sans"/>
                </a:rPr>
                <a:t> ۗ وَمَا لَكُمْ مِّنْ دُوْنِ اللّٰهِ مِنْ وَّلِيٍّ وَّلَا نَصِيْرٍ</a:t>
              </a:r>
              <a:r>
                <a:rPr lang="id-ID" altLang="id-ID" dirty="0">
                  <a:sym typeface="Work Sans"/>
                </a:rPr>
                <a:t> </a:t>
              </a:r>
              <a:r>
                <a:rPr lang="ar-SA" altLang="ar-SA" dirty="0">
                  <a:sym typeface="Work Sans"/>
                </a:rPr>
                <a:t>(البقرة :</a:t>
              </a:r>
              <a:r>
                <a:rPr lang="id-ID" altLang="ar-SA" dirty="0">
                  <a:sym typeface="Work Sans"/>
                </a:rPr>
                <a:t>107</a:t>
              </a:r>
              <a:r>
                <a:rPr lang="ar-SA" altLang="ar-SA" dirty="0">
                  <a:sym typeface="Work Sans"/>
                </a:rPr>
                <a:t>) </a:t>
              </a:r>
            </a:p>
          </p:txBody>
        </p:sp>
        <p:sp>
          <p:nvSpPr>
            <p:cNvPr id="21" name="Text Box 2">
              <a:extLst>
                <a:ext uri="{FF2B5EF4-FFF2-40B4-BE49-F238E27FC236}">
                  <a16:creationId xmlns:a16="http://schemas.microsoft.com/office/drawing/2014/main" id="{7F052872-D8E4-BE68-E5C1-6A7100218BFE}"/>
                </a:ext>
              </a:extLst>
            </p:cNvPr>
            <p:cNvSpPr txBox="1"/>
            <p:nvPr/>
          </p:nvSpPr>
          <p:spPr>
            <a:xfrm>
              <a:off x="4419" y="939"/>
              <a:ext cx="6566"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قَالَ اَلَمْ اَقُلْ لَّكُمْ اِنِّيْٓ اَعْلَمُ غَيْبَ </a:t>
              </a:r>
              <a:r>
                <a:rPr lang="ar-SA" altLang="id-ID" dirty="0">
                  <a:solidFill>
                    <a:schemeClr val="accent1"/>
                  </a:solidFill>
                  <a:sym typeface="Work Sans"/>
                </a:rPr>
                <a:t>السَّمٰوٰتِ</a:t>
              </a:r>
              <a:r>
                <a:rPr lang="ar-SA" altLang="id-ID" dirty="0">
                  <a:sym typeface="Work Sans"/>
                </a:rPr>
                <a:t> </a:t>
              </a:r>
              <a:r>
                <a:rPr lang="ar-SA" altLang="id-ID" dirty="0">
                  <a:solidFill>
                    <a:schemeClr val="accent1"/>
                  </a:solidFill>
                  <a:sym typeface="Work Sans"/>
                </a:rPr>
                <a:t>وَالْاَرْضِۙ</a:t>
              </a:r>
              <a:r>
                <a:rPr lang="ar-SA" altLang="id-ID" dirty="0">
                  <a:sym typeface="Work Sans"/>
                </a:rPr>
                <a:t> وَاَعْلَمُ مَا تُبْدُوْنَ وَمَا كُنْتُمْ تَكْتُمُوْنَ (</a:t>
              </a:r>
              <a:r>
                <a:rPr lang="ar-SA" altLang="ar-SA" dirty="0">
                  <a:sym typeface="Work Sans"/>
                </a:rPr>
                <a:t>البقرة :</a:t>
              </a:r>
              <a:r>
                <a:rPr lang="ar-SA" altLang="id-ID" dirty="0">
                  <a:sym typeface="Work Sans"/>
                </a:rPr>
                <a:t>33)</a:t>
              </a:r>
            </a:p>
          </p:txBody>
        </p:sp>
        <p:sp>
          <p:nvSpPr>
            <p:cNvPr id="22" name="Text Box 3">
              <a:extLst>
                <a:ext uri="{FF2B5EF4-FFF2-40B4-BE49-F238E27FC236}">
                  <a16:creationId xmlns:a16="http://schemas.microsoft.com/office/drawing/2014/main" id="{2FC3D7EE-9E97-1C22-D20B-E36EE053E80A}"/>
                </a:ext>
              </a:extLst>
            </p:cNvPr>
            <p:cNvSpPr txBox="1"/>
            <p:nvPr/>
          </p:nvSpPr>
          <p:spPr>
            <a:xfrm>
              <a:off x="4369" y="3969"/>
              <a:ext cx="6616" cy="147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وَقَالُوا اتَّخَذَ اللّٰهُ وَلَدًا ۙسُبْحٰنَهٗ ۗ بَلْ لَّهٗ مَا فِى </a:t>
              </a:r>
              <a:r>
                <a:rPr lang="ar-SA" altLang="id-ID" dirty="0">
                  <a:solidFill>
                    <a:schemeClr val="accent1"/>
                  </a:solidFill>
                  <a:sym typeface="Work Sans"/>
                </a:rPr>
                <a:t>السَّمٰوٰتِ</a:t>
              </a:r>
              <a:r>
                <a:rPr lang="ar-SA" altLang="id-ID" dirty="0">
                  <a:sym typeface="Work Sans"/>
                </a:rPr>
                <a:t> </a:t>
              </a:r>
              <a:r>
                <a:rPr lang="ar-SA" altLang="id-ID" dirty="0">
                  <a:solidFill>
                    <a:schemeClr val="accent1"/>
                  </a:solidFill>
                  <a:sym typeface="Work Sans"/>
                </a:rPr>
                <a:t>وَالْاَرْضِۗ</a:t>
              </a:r>
              <a:r>
                <a:rPr lang="ar-SA" altLang="id-ID" dirty="0">
                  <a:sym typeface="Work Sans"/>
                </a:rPr>
                <a:t> كُلٌّ لَّهٗ قٰنِتُوْنَ</a:t>
              </a:r>
              <a:r>
                <a:rPr lang="en-US" altLang="ar-SA" dirty="0">
                  <a:sym typeface="Work Sans"/>
                </a:rPr>
                <a:t> </a:t>
              </a:r>
              <a:r>
                <a:rPr lang="ar-SA" altLang="id-ID" dirty="0">
                  <a:sym typeface="Work Sans"/>
                </a:rPr>
                <a:t>(البقرة :116)</a:t>
              </a:r>
            </a:p>
          </p:txBody>
        </p:sp>
      </p:grpSp>
      <p:grpSp>
        <p:nvGrpSpPr>
          <p:cNvPr id="14" name="Group 13">
            <a:extLst>
              <a:ext uri="{FF2B5EF4-FFF2-40B4-BE49-F238E27FC236}">
                <a16:creationId xmlns:a16="http://schemas.microsoft.com/office/drawing/2014/main" id="{FFFF6974-B80E-253D-359A-9737334485EC}"/>
              </a:ext>
            </a:extLst>
          </p:cNvPr>
          <p:cNvGrpSpPr/>
          <p:nvPr/>
        </p:nvGrpSpPr>
        <p:grpSpPr>
          <a:xfrm>
            <a:off x="11988000" y="1503067"/>
            <a:ext cx="5099100" cy="2954200"/>
            <a:chOff x="4369" y="956"/>
            <a:chExt cx="6616" cy="4445"/>
          </a:xfrm>
          <a:noFill/>
        </p:grpSpPr>
        <p:sp>
          <p:nvSpPr>
            <p:cNvPr id="34" name="Text Box 1">
              <a:extLst>
                <a:ext uri="{FF2B5EF4-FFF2-40B4-BE49-F238E27FC236}">
                  <a16:creationId xmlns:a16="http://schemas.microsoft.com/office/drawing/2014/main" id="{F897A21D-67C1-F489-67F9-437CED6B3BC6}"/>
                </a:ext>
              </a:extLst>
            </p:cNvPr>
            <p:cNvSpPr txBox="1"/>
            <p:nvPr/>
          </p:nvSpPr>
          <p:spPr>
            <a:xfrm>
              <a:off x="4474" y="2507"/>
              <a:ext cx="6511"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اَفَغَيْرَ دِيْنِ اللّٰهِ يَبْغُوْنَ وَلَهٗ ٓ اَسْلَمَ مَنْ فِى </a:t>
              </a:r>
              <a:r>
                <a:rPr lang="ar-SA" altLang="id-ID" dirty="0">
                  <a:solidFill>
                    <a:srgbClr val="FF0000"/>
                  </a:solidFill>
                  <a:sym typeface="Work Sans"/>
                </a:rPr>
                <a:t>السَّمٰوٰتِ وَالْاَرْضِ </a:t>
              </a:r>
              <a:r>
                <a:rPr lang="ar-SA" altLang="id-ID" dirty="0">
                  <a:sym typeface="Work Sans"/>
                </a:rPr>
                <a:t>طَوْعًا وَّكَرْهًا وَّاِلَيْهِ يُرْجَعُوْنَ</a:t>
              </a:r>
              <a:r>
                <a:rPr lang="id-ID"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83</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sp>
          <p:nvSpPr>
            <p:cNvPr id="35" name="Text Box 2">
              <a:extLst>
                <a:ext uri="{FF2B5EF4-FFF2-40B4-BE49-F238E27FC236}">
                  <a16:creationId xmlns:a16="http://schemas.microsoft.com/office/drawing/2014/main" id="{CB33789F-2D44-8978-17E8-8D86A236493B}"/>
                </a:ext>
              </a:extLst>
            </p:cNvPr>
            <p:cNvSpPr txBox="1"/>
            <p:nvPr/>
          </p:nvSpPr>
          <p:spPr>
            <a:xfrm>
              <a:off x="4419" y="956"/>
              <a:ext cx="656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اِنَّ فِيْ خَلْقِ </a:t>
              </a:r>
              <a:r>
                <a:rPr lang="ar-SA" altLang="id-ID" dirty="0">
                  <a:solidFill>
                    <a:schemeClr val="accent1"/>
                  </a:solidFill>
                  <a:sym typeface="Work Sans"/>
                </a:rPr>
                <a:t>السَّمٰوٰتِ وَالْاَرْضِ </a:t>
              </a:r>
              <a:r>
                <a:rPr lang="ar-SA" altLang="id-ID" dirty="0">
                  <a:sym typeface="Work Sans"/>
                </a:rPr>
                <a:t>وَاخْتِلَافِ الَّيْلِ وَالنَّهَارِ وَالْفُلْكِ الَّتِيْ تَجْرِيْ فِى الْبَحْرِ بِمَا يَنْفَعُ النَّاسَ</a:t>
              </a:r>
              <a:r>
                <a:rPr lang="ar-SA" altLang="ar-SA" dirty="0">
                  <a:sym typeface="Work Sans"/>
                </a:rPr>
                <a:t> (البقرة :</a:t>
              </a:r>
              <a:r>
                <a:rPr lang="id-ID" altLang="ar-SA" dirty="0">
                  <a:sym typeface="Work Sans"/>
                </a:rPr>
                <a:t>164</a:t>
              </a:r>
              <a:r>
                <a:rPr lang="ar-SA" altLang="ar-SA" dirty="0">
                  <a:sym typeface="Work Sans"/>
                </a:rPr>
                <a:t>) </a:t>
              </a:r>
              <a:endParaRPr lang="id-ID" altLang="ar-SA" dirty="0">
                <a:sym typeface="Work Sans"/>
              </a:endParaRPr>
            </a:p>
          </p:txBody>
        </p:sp>
        <p:sp>
          <p:nvSpPr>
            <p:cNvPr id="36" name="Text Box 3">
              <a:extLst>
                <a:ext uri="{FF2B5EF4-FFF2-40B4-BE49-F238E27FC236}">
                  <a16:creationId xmlns:a16="http://schemas.microsoft.com/office/drawing/2014/main" id="{DFEA7FC7-E3B4-7C3A-F047-5C6AE18E92B0}"/>
                </a:ext>
              </a:extLst>
            </p:cNvPr>
            <p:cNvSpPr txBox="1"/>
            <p:nvPr/>
          </p:nvSpPr>
          <p:spPr>
            <a:xfrm>
              <a:off x="4369" y="4011"/>
              <a:ext cx="661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وَسَارِعُوْٓا اِلٰى مَغْفِرَةٍ مِّنْ رَّبِّكُمْ وَجَنَّةٍ عَرْضُهَا </a:t>
              </a:r>
              <a:r>
                <a:rPr lang="ar-SA" altLang="id-ID" dirty="0">
                  <a:solidFill>
                    <a:srgbClr val="FF0000"/>
                  </a:solidFill>
                  <a:sym typeface="Work Sans"/>
                </a:rPr>
                <a:t>السَّمٰوٰتُ وَالْاَرْضُۙ </a:t>
              </a:r>
              <a:r>
                <a:rPr lang="ar-SA" altLang="id-ID" dirty="0">
                  <a:sym typeface="Work Sans"/>
                </a:rPr>
                <a:t>اُعِدَّتْ لِلْمُتَّقِيْنَۙ</a:t>
              </a:r>
              <a:r>
                <a:rPr lang="en-US"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133</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gr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2"/>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accent1"/>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flipH="1">
            <a:off x="8652944" y="4410567"/>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89999" y="3642995"/>
            <a:ext cx="7062470" cy="5718175"/>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a:solidFill>
            <a:schemeClr val="accent1"/>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6134"/>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accent1"/>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accent1">
                    <a:lumMod val="50000"/>
                  </a:schemeClr>
                </a:solidFill>
                <a:latin typeface="Segoe UI Semibold" panose="020B0702040204020203" charset="0"/>
                <a:cs typeface="Segoe UI Semibold" panose="020B0702040204020203" charset="0"/>
              </a:rPr>
              <a:t>السماوات</a:t>
            </a:r>
            <a:r>
              <a:rPr lang="ar-SA" altLang="en-US" sz="2000" dirty="0">
                <a:solidFill>
                  <a:schemeClr val="bg2">
                    <a:lumMod val="50000"/>
                  </a:schemeClr>
                </a:solidFill>
                <a:latin typeface="Segoe UI Semibold" panose="020B0702040204020203" charset="0"/>
                <a:cs typeface="Segoe UI Semibold" panose="020B0702040204020203" charset="0"/>
              </a:rPr>
              <a:t> </a:t>
            </a:r>
            <a:r>
              <a:rPr lang="ar-SA" altLang="en-US" sz="2000" dirty="0">
                <a:solidFill>
                  <a:schemeClr val="accent1">
                    <a:lumMod val="50000"/>
                  </a:schemeClr>
                </a:solidFill>
                <a:latin typeface="Segoe UI Semibold" panose="020B0702040204020203" charset="0"/>
                <a:cs typeface="Segoe UI Semibold" panose="020B0702040204020203" charset="0"/>
              </a:rPr>
              <a:t>المادية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accent1"/>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disebut terlebih dahulu sebelum kata </a:t>
            </a:r>
            <a:r>
              <a:rPr lang="ar-SA" altLang="id-ID" sz="2000" dirty="0">
                <a:solidFill>
                  <a:schemeClr val="accent1"/>
                </a:solidFill>
                <a:latin typeface="Segoe UI Semibold" panose="020B0702040204020203" pitchFamily="34" charset="0"/>
                <a:cs typeface="Segoe UI Semibold" panose="020B0702040204020203" pitchFamily="34" charset="0"/>
              </a:rPr>
              <a:t>الأرض</a:t>
            </a:r>
            <a:r>
              <a:rPr lang="id-ID" altLang="id-ID" sz="2000" dirty="0">
                <a:latin typeface="Segoe UI Semibold" panose="020B0702040204020203" pitchFamily="34" charset="0"/>
                <a:cs typeface="Segoe UI Semibold" panose="020B0702040204020203" pitchFamily="34" charset="0"/>
              </a:rPr>
              <a:t>,</a:t>
            </a:r>
            <a:r>
              <a:rPr lang="id-ID" altLang="id-ID" sz="2000" dirty="0">
                <a:latin typeface="Google Sans Medium" panose="020B0603030502040203" charset="0"/>
                <a:cs typeface="Google Sans Medium" panose="020B0603030502040203" charset="0"/>
              </a:rPr>
              <a:t> dan hanya dipisahkan dengan </a:t>
            </a:r>
            <a:r>
              <a:rPr lang="ar-SA" altLang="id-ID" sz="2000" dirty="0">
                <a:latin typeface="Google Sans Medium" panose="020B0603030502040203" charset="0"/>
                <a:cs typeface="Google Sans Medium" panose="020B0603030502040203" charset="0"/>
              </a:rPr>
              <a:t> </a:t>
            </a:r>
            <a:r>
              <a:rPr lang="ar-SA" altLang="id-ID" sz="2000" dirty="0">
                <a:solidFill>
                  <a:schemeClr val="accent1"/>
                </a:solidFill>
                <a:latin typeface="Segoe UI Semibold" panose="020B0702040204020203" pitchFamily="34" charset="0"/>
                <a:cs typeface="Segoe UI Semibold" panose="020B0702040204020203" pitchFamily="34" charset="0"/>
              </a:rPr>
              <a:t>عطف</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ar-SA" altLang="id-ID" sz="2000" dirty="0">
                <a:solidFill>
                  <a:schemeClr val="accent1"/>
                </a:solidFill>
                <a:latin typeface="Segoe UI Semibold" panose="020B0702040204020203" pitchFamily="34" charset="0"/>
                <a:cs typeface="Segoe UI Semibold" panose="020B0702040204020203" pitchFamily="34" charset="0"/>
              </a:rPr>
              <a:t>و</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id-ID" altLang="id-ID" sz="2000" dirty="0">
                <a:solidFill>
                  <a:schemeClr val="tx1"/>
                </a:solidFill>
                <a:latin typeface="Google Sans Medium" panose="020B0603030502040203" pitchFamily="34" charset="0"/>
                <a:cs typeface="Segoe UI Semibold" panose="020B0702040204020203" pitchFamily="34" charset="0"/>
              </a:rPr>
              <a:t>.</a:t>
            </a:r>
            <a:endParaRPr lang="ar-SA" altLang="id-ID" sz="2000" dirty="0">
              <a:solidFill>
                <a:schemeClr val="accent1"/>
              </a:solidFill>
              <a:latin typeface="Google Sans Medium" panose="020B0603030502040203" pitchFamily="34" charset="0"/>
              <a:cs typeface="Segoe UI Semibold" panose="020B0702040204020203" pitchFamily="34"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accent1">
                    <a:lumMod val="50000"/>
                  </a:schemeClr>
                </a:solidFill>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7784343" y="-1118080"/>
            <a:ext cx="1555418" cy="1555418"/>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flipH="1">
            <a:off x="2844000" y="4410628"/>
            <a:ext cx="2894877" cy="1481400"/>
            <a:chOff x="6510200" y="4203408"/>
            <a:chExt cx="2894877" cy="1481400"/>
          </a:xfrm>
          <a:solidFill>
            <a:schemeClr val="accent1"/>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17442765" flipH="1">
            <a:off x="2312382" y="-2691942"/>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9" y="4141479"/>
            <a:ext cx="449204" cy="142080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A8EFA768-E90E-1B5B-550D-D904CD377562}"/>
              </a:ext>
            </a:extLst>
          </p:cNvPr>
          <p:cNvSpPr txBox="1">
            <a:spLocks/>
          </p:cNvSpPr>
          <p:nvPr/>
        </p:nvSpPr>
        <p:spPr>
          <a:xfrm>
            <a:off x="7784342" y="4371750"/>
            <a:ext cx="1069525"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 •</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accent1">
                    <a:lumMod val="75000"/>
                  </a:schemeClr>
                </a:solidFill>
                <a:latin typeface="Google Sans Medium" panose="020B0603030502040203" pitchFamily="34" charset="0"/>
              </a:rPr>
              <a:t>•</a:t>
            </a:r>
            <a:endParaRPr lang="en-US" sz="3000" dirty="0">
              <a:solidFill>
                <a:schemeClr val="accent1">
                  <a:lumMod val="75000"/>
                </a:schemeClr>
              </a:solidFill>
            </a:endParaRPr>
          </a:p>
        </p:txBody>
      </p:sp>
      <p:sp>
        <p:nvSpPr>
          <p:cNvPr id="6" name="Google Shape;117;p13">
            <a:extLst>
              <a:ext uri="{FF2B5EF4-FFF2-40B4-BE49-F238E27FC236}">
                <a16:creationId xmlns:a16="http://schemas.microsoft.com/office/drawing/2014/main" id="{C067E4EC-82DC-A35F-64FD-F4A4F63A7734}"/>
              </a:ext>
            </a:extLst>
          </p:cNvPr>
          <p:cNvSpPr/>
          <p:nvPr/>
        </p:nvSpPr>
        <p:spPr>
          <a:xfrm rot="19559926">
            <a:off x="2905432" y="-496510"/>
            <a:ext cx="522572" cy="116117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6;p13">
            <a:extLst>
              <a:ext uri="{FF2B5EF4-FFF2-40B4-BE49-F238E27FC236}">
                <a16:creationId xmlns:a16="http://schemas.microsoft.com/office/drawing/2014/main" id="{27D09E45-124E-B6AE-A846-CEA662DB21CE}"/>
              </a:ext>
            </a:extLst>
          </p:cNvPr>
          <p:cNvSpPr/>
          <p:nvPr/>
        </p:nvSpPr>
        <p:spPr>
          <a:xfrm rot="11314034" flipH="1">
            <a:off x="-1176420" y="-1227692"/>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55808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9" name="Group 18">
            <a:extLst>
              <a:ext uri="{FF2B5EF4-FFF2-40B4-BE49-F238E27FC236}">
                <a16:creationId xmlns:a16="http://schemas.microsoft.com/office/drawing/2014/main" id="{B899AE87-A7BC-128C-9FEE-CD4AB838032F}"/>
              </a:ext>
            </a:extLst>
          </p:cNvPr>
          <p:cNvGrpSpPr/>
          <p:nvPr/>
        </p:nvGrpSpPr>
        <p:grpSpPr>
          <a:xfrm>
            <a:off x="3720900" y="1503067"/>
            <a:ext cx="5099100" cy="2954200"/>
            <a:chOff x="4369" y="956"/>
            <a:chExt cx="6616" cy="4445"/>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474" y="2507"/>
              <a:ext cx="6511"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اَفَغَيْرَ دِيْنِ اللّٰهِ يَبْغُوْنَ وَلَهٗ ٓ اَسْلَمَ مَنْ فِى </a:t>
              </a:r>
              <a:r>
                <a:rPr lang="ar-SA" altLang="id-ID" dirty="0">
                  <a:solidFill>
                    <a:srgbClr val="FF0000"/>
                  </a:solidFill>
                  <a:sym typeface="Work Sans"/>
                </a:rPr>
                <a:t>السَّمٰوٰتِ وَالْاَرْضِ </a:t>
              </a:r>
              <a:r>
                <a:rPr lang="ar-SA" altLang="id-ID" dirty="0">
                  <a:sym typeface="Work Sans"/>
                </a:rPr>
                <a:t>طَوْعًا وَّكَرْهًا وَّاِلَيْهِ يُرْجَعُوْنَ</a:t>
              </a:r>
              <a:r>
                <a:rPr lang="id-ID"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83</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4419" y="956"/>
              <a:ext cx="656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اِنَّ فِيْ خَلْقِ </a:t>
              </a:r>
              <a:r>
                <a:rPr lang="ar-SA" altLang="id-ID" dirty="0">
                  <a:solidFill>
                    <a:schemeClr val="accent1"/>
                  </a:solidFill>
                  <a:sym typeface="Work Sans"/>
                </a:rPr>
                <a:t>السَّمٰوٰتِ وَالْاَرْضِ </a:t>
              </a:r>
              <a:r>
                <a:rPr lang="ar-SA" altLang="id-ID" dirty="0">
                  <a:sym typeface="Work Sans"/>
                </a:rPr>
                <a:t>وَاخْتِلَافِ الَّيْلِ وَالنَّهَارِ وَالْفُلْكِ الَّتِيْ تَجْرِيْ فِى الْبَحْرِ بِمَا يَنْفَعُ النَّاسَ</a:t>
              </a:r>
              <a:r>
                <a:rPr lang="ar-SA" altLang="ar-SA" dirty="0">
                  <a:sym typeface="Work Sans"/>
                </a:rPr>
                <a:t> (البقرة :</a:t>
              </a:r>
              <a:r>
                <a:rPr lang="id-ID" altLang="ar-SA" dirty="0">
                  <a:sym typeface="Work Sans"/>
                </a:rPr>
                <a:t>164</a:t>
              </a:r>
              <a:r>
                <a:rPr lang="ar-SA" altLang="ar-SA" dirty="0">
                  <a:sym typeface="Work Sans"/>
                </a:rPr>
                <a:t>) </a:t>
              </a:r>
              <a:endParaRPr lang="id-ID" altLang="ar-SA"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4369" y="4011"/>
              <a:ext cx="661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وَسَارِعُوْٓا اِلٰى مَغْفِرَةٍ مِّنْ رَّبِّكُمْ وَجَنَّةٍ عَرْضُهَا </a:t>
              </a:r>
              <a:r>
                <a:rPr lang="ar-SA" altLang="id-ID" dirty="0">
                  <a:solidFill>
                    <a:srgbClr val="FF0000"/>
                  </a:solidFill>
                  <a:sym typeface="Work Sans"/>
                </a:rPr>
                <a:t>السَّمٰوٰتُ وَالْاَرْضُۙ </a:t>
              </a:r>
              <a:r>
                <a:rPr lang="ar-SA" altLang="id-ID" dirty="0">
                  <a:sym typeface="Work Sans"/>
                </a:rPr>
                <a:t>اُعِدَّتْ لِلْمُتَّقِيْنَۙ</a:t>
              </a:r>
              <a:r>
                <a:rPr lang="en-US"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133</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grpSp>
      <p:grpSp>
        <p:nvGrpSpPr>
          <p:cNvPr id="14" name="Group 13">
            <a:extLst>
              <a:ext uri="{FF2B5EF4-FFF2-40B4-BE49-F238E27FC236}">
                <a16:creationId xmlns:a16="http://schemas.microsoft.com/office/drawing/2014/main" id="{03B68112-D27C-3479-F1CA-15532992E7FC}"/>
              </a:ext>
            </a:extLst>
          </p:cNvPr>
          <p:cNvGrpSpPr/>
          <p:nvPr/>
        </p:nvGrpSpPr>
        <p:grpSpPr>
          <a:xfrm>
            <a:off x="-9036226" y="1491769"/>
            <a:ext cx="4680226" cy="2992747"/>
            <a:chOff x="4369" y="939"/>
            <a:chExt cx="6616" cy="4503"/>
          </a:xfrm>
          <a:noFill/>
        </p:grpSpPr>
        <p:sp>
          <p:nvSpPr>
            <p:cNvPr id="34" name="Text Box 1">
              <a:extLst>
                <a:ext uri="{FF2B5EF4-FFF2-40B4-BE49-F238E27FC236}">
                  <a16:creationId xmlns:a16="http://schemas.microsoft.com/office/drawing/2014/main" id="{BD536934-F75B-1FBD-FCDE-159C656AFE18}"/>
                </a:ext>
              </a:extLst>
            </p:cNvPr>
            <p:cNvSpPr txBox="1"/>
            <p:nvPr/>
          </p:nvSpPr>
          <p:spPr>
            <a:xfrm>
              <a:off x="4474" y="2506"/>
              <a:ext cx="6511"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اَلَمْ تَعْلَمْ اَنَّ اللّٰهَ لَهٗ مُلْكُ </a:t>
              </a:r>
              <a:r>
                <a:rPr lang="ar-SA" altLang="id-ID" dirty="0">
                  <a:solidFill>
                    <a:schemeClr val="accent1"/>
                  </a:solidFill>
                  <a:sym typeface="Work Sans"/>
                </a:rPr>
                <a:t>السَّمٰوٰتِ</a:t>
              </a:r>
              <a:r>
                <a:rPr lang="ar-SA" altLang="id-ID" dirty="0">
                  <a:sym typeface="Work Sans"/>
                </a:rPr>
                <a:t> </a:t>
              </a:r>
              <a:r>
                <a:rPr lang="ar-SA" altLang="id-ID" dirty="0">
                  <a:solidFill>
                    <a:schemeClr val="accent1"/>
                  </a:solidFill>
                  <a:sym typeface="Work Sans"/>
                </a:rPr>
                <a:t>وَالْاَرْضِ</a:t>
              </a:r>
              <a:r>
                <a:rPr lang="ar-SA" altLang="id-ID" dirty="0">
                  <a:sym typeface="Work Sans"/>
                </a:rPr>
                <a:t> ۗ وَمَا لَكُمْ مِّنْ دُوْنِ اللّٰهِ مِنْ وَّلِيٍّ وَّلَا نَصِيْرٍ</a:t>
              </a:r>
              <a:r>
                <a:rPr lang="id-ID" altLang="id-ID" dirty="0">
                  <a:sym typeface="Work Sans"/>
                </a:rPr>
                <a:t> </a:t>
              </a:r>
              <a:r>
                <a:rPr lang="ar-SA" altLang="ar-SA" dirty="0">
                  <a:sym typeface="Work Sans"/>
                </a:rPr>
                <a:t>(البقرة :</a:t>
              </a:r>
              <a:r>
                <a:rPr lang="id-ID" altLang="ar-SA" dirty="0">
                  <a:sym typeface="Work Sans"/>
                </a:rPr>
                <a:t>107</a:t>
              </a:r>
              <a:r>
                <a:rPr lang="ar-SA" altLang="ar-SA" dirty="0">
                  <a:sym typeface="Work Sans"/>
                </a:rPr>
                <a:t>) </a:t>
              </a:r>
            </a:p>
          </p:txBody>
        </p:sp>
        <p:sp>
          <p:nvSpPr>
            <p:cNvPr id="35" name="Text Box 2">
              <a:extLst>
                <a:ext uri="{FF2B5EF4-FFF2-40B4-BE49-F238E27FC236}">
                  <a16:creationId xmlns:a16="http://schemas.microsoft.com/office/drawing/2014/main" id="{08A5BD4A-DC2D-A9C0-723F-D165A5200244}"/>
                </a:ext>
              </a:extLst>
            </p:cNvPr>
            <p:cNvSpPr txBox="1"/>
            <p:nvPr/>
          </p:nvSpPr>
          <p:spPr>
            <a:xfrm>
              <a:off x="4419" y="939"/>
              <a:ext cx="6566"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قَالَ اَلَمْ اَقُلْ لَّكُمْ اِنِّيْٓ اَعْلَمُ غَيْبَ </a:t>
              </a:r>
              <a:r>
                <a:rPr lang="ar-SA" altLang="id-ID" dirty="0">
                  <a:solidFill>
                    <a:schemeClr val="accent1"/>
                  </a:solidFill>
                  <a:sym typeface="Work Sans"/>
                </a:rPr>
                <a:t>السَّمٰوٰتِ</a:t>
              </a:r>
              <a:r>
                <a:rPr lang="ar-SA" altLang="id-ID" dirty="0">
                  <a:sym typeface="Work Sans"/>
                </a:rPr>
                <a:t> </a:t>
              </a:r>
              <a:r>
                <a:rPr lang="ar-SA" altLang="id-ID" dirty="0">
                  <a:solidFill>
                    <a:schemeClr val="accent1"/>
                  </a:solidFill>
                  <a:sym typeface="Work Sans"/>
                </a:rPr>
                <a:t>وَالْاَرْضِۙ</a:t>
              </a:r>
              <a:r>
                <a:rPr lang="ar-SA" altLang="id-ID" dirty="0">
                  <a:sym typeface="Work Sans"/>
                </a:rPr>
                <a:t> وَاَعْلَمُ مَا تُبْدُوْنَ وَمَا كُنْتُمْ تَكْتُمُوْنَ (</a:t>
              </a:r>
              <a:r>
                <a:rPr lang="ar-SA" altLang="ar-SA" dirty="0">
                  <a:sym typeface="Work Sans"/>
                </a:rPr>
                <a:t>البقرة :</a:t>
              </a:r>
              <a:r>
                <a:rPr lang="ar-SA" altLang="id-ID" dirty="0">
                  <a:sym typeface="Work Sans"/>
                </a:rPr>
                <a:t>33)</a:t>
              </a:r>
            </a:p>
          </p:txBody>
        </p:sp>
        <p:sp>
          <p:nvSpPr>
            <p:cNvPr id="36" name="Text Box 3">
              <a:extLst>
                <a:ext uri="{FF2B5EF4-FFF2-40B4-BE49-F238E27FC236}">
                  <a16:creationId xmlns:a16="http://schemas.microsoft.com/office/drawing/2014/main" id="{7C25BDD2-EEB0-61ED-34A6-024F88B4487B}"/>
                </a:ext>
              </a:extLst>
            </p:cNvPr>
            <p:cNvSpPr txBox="1"/>
            <p:nvPr/>
          </p:nvSpPr>
          <p:spPr>
            <a:xfrm>
              <a:off x="4369" y="3969"/>
              <a:ext cx="6616" cy="147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وَقَالُوا اتَّخَذَ اللّٰهُ وَلَدًا ۙسُبْحٰنَهٗ ۗ بَلْ لَّهٗ مَا فِى </a:t>
              </a:r>
              <a:r>
                <a:rPr lang="ar-SA" altLang="id-ID" dirty="0">
                  <a:solidFill>
                    <a:schemeClr val="accent1"/>
                  </a:solidFill>
                  <a:sym typeface="Work Sans"/>
                </a:rPr>
                <a:t>السَّمٰوٰتِ</a:t>
              </a:r>
              <a:r>
                <a:rPr lang="ar-SA" altLang="id-ID" dirty="0">
                  <a:sym typeface="Work Sans"/>
                </a:rPr>
                <a:t> </a:t>
              </a:r>
              <a:r>
                <a:rPr lang="ar-SA" altLang="id-ID" dirty="0">
                  <a:solidFill>
                    <a:schemeClr val="accent1"/>
                  </a:solidFill>
                  <a:sym typeface="Work Sans"/>
                </a:rPr>
                <a:t>وَالْاَرْضِۗ</a:t>
              </a:r>
              <a:r>
                <a:rPr lang="ar-SA" altLang="id-ID" dirty="0">
                  <a:sym typeface="Work Sans"/>
                </a:rPr>
                <a:t> كُلٌّ لَّهٗ قٰنِتُوْنَ</a:t>
              </a:r>
              <a:r>
                <a:rPr lang="en-US" altLang="ar-SA" dirty="0">
                  <a:sym typeface="Work Sans"/>
                </a:rPr>
                <a:t> </a:t>
              </a:r>
              <a:r>
                <a:rPr lang="ar-SA" altLang="id-ID" dirty="0">
                  <a:sym typeface="Work Sans"/>
                </a:rPr>
                <a:t>(البقرة :116)</a:t>
              </a:r>
            </a:p>
          </p:txBody>
        </p:sp>
      </p:grpSp>
      <p:grpSp>
        <p:nvGrpSpPr>
          <p:cNvPr id="37" name="Group 36">
            <a:extLst>
              <a:ext uri="{FF2B5EF4-FFF2-40B4-BE49-F238E27FC236}">
                <a16:creationId xmlns:a16="http://schemas.microsoft.com/office/drawing/2014/main" id="{B486E96F-876A-40B5-D3CA-C52687F059B9}"/>
              </a:ext>
            </a:extLst>
          </p:cNvPr>
          <p:cNvGrpSpPr/>
          <p:nvPr/>
        </p:nvGrpSpPr>
        <p:grpSpPr>
          <a:xfrm>
            <a:off x="11556000" y="1503732"/>
            <a:ext cx="5099100" cy="2954201"/>
            <a:chOff x="4369" y="957"/>
            <a:chExt cx="6616" cy="4445"/>
          </a:xfrm>
          <a:noFill/>
        </p:grpSpPr>
        <p:sp>
          <p:nvSpPr>
            <p:cNvPr id="38" name="Text Box 1">
              <a:extLst>
                <a:ext uri="{FF2B5EF4-FFF2-40B4-BE49-F238E27FC236}">
                  <a16:creationId xmlns:a16="http://schemas.microsoft.com/office/drawing/2014/main" id="{06EDD73B-1E1C-9411-A756-A0F4CCC73D9F}"/>
                </a:ext>
              </a:extLst>
            </p:cNvPr>
            <p:cNvSpPr txBox="1"/>
            <p:nvPr/>
          </p:nvSpPr>
          <p:spPr>
            <a:xfrm>
              <a:off x="4474" y="2494"/>
              <a:ext cx="6511"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مُلْكُ </a:t>
              </a:r>
              <a:r>
                <a:rPr lang="ar-SA" altLang="ar-SA" dirty="0">
                  <a:solidFill>
                    <a:srgbClr val="FF0000"/>
                  </a:solidFill>
                  <a:sym typeface="Work Sans"/>
                </a:rPr>
                <a:t>السَّمٰوٰتِ وَالْاَرْضِۗ </a:t>
              </a:r>
              <a:r>
                <a:rPr lang="ar-SA" altLang="ar-SA" dirty="0">
                  <a:sym typeface="Work Sans"/>
                </a:rPr>
                <a:t>وَاللّٰهُ عَلٰى كُلِّ شَيْءٍ قَدِيْرٌ ࣖ</a:t>
              </a:r>
              <a:endParaRPr lang="id-ID" altLang="ar-SA" dirty="0">
                <a:sym typeface="Work Sans"/>
              </a:endParaRPr>
            </a:p>
            <a:p>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189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39" name="Text Box 2">
              <a:extLst>
                <a:ext uri="{FF2B5EF4-FFF2-40B4-BE49-F238E27FC236}">
                  <a16:creationId xmlns:a16="http://schemas.microsoft.com/office/drawing/2014/main" id="{CDE089D3-FBEA-081A-F921-5D9D46D7CDB1}"/>
                </a:ext>
              </a:extLst>
            </p:cNvPr>
            <p:cNvSpPr txBox="1"/>
            <p:nvPr/>
          </p:nvSpPr>
          <p:spPr>
            <a:xfrm>
              <a:off x="4419" y="957"/>
              <a:ext cx="656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سَيُطَوَّقُوْنَ مَا بَخِلُوْا بِهٖ يَوْمَ الْقِيٰمَةِ ۗ وَلِلّٰهِ مِيْرَاثُ </a:t>
              </a:r>
              <a:r>
                <a:rPr lang="ar-SA" altLang="id-ID" dirty="0">
                  <a:solidFill>
                    <a:srgbClr val="FF0000"/>
                  </a:solidFill>
                  <a:sym typeface="Work Sans"/>
                </a:rPr>
                <a:t>السَّمٰوٰتِ وَالْاَرْضِۗ </a:t>
              </a:r>
              <a:r>
                <a:rPr lang="ar-SA" altLang="id-ID" dirty="0">
                  <a:sym typeface="Work Sans"/>
                </a:rPr>
                <a:t>وَاللّٰهُ بِمَا تَعْمَلُوْنَ خَبِيْرٌ ࣖ</a:t>
              </a:r>
              <a:r>
                <a:rPr lang="id-ID"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180</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sp>
          <p:nvSpPr>
            <p:cNvPr id="40" name="Text Box 3">
              <a:extLst>
                <a:ext uri="{FF2B5EF4-FFF2-40B4-BE49-F238E27FC236}">
                  <a16:creationId xmlns:a16="http://schemas.microsoft.com/office/drawing/2014/main" id="{B4F4524A-A1B9-BC53-93D6-2E3D92889980}"/>
                </a:ext>
              </a:extLst>
            </p:cNvPr>
            <p:cNvSpPr txBox="1"/>
            <p:nvPr/>
          </p:nvSpPr>
          <p:spPr>
            <a:xfrm>
              <a:off x="4369" y="4012"/>
              <a:ext cx="661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اِنَّ فِيْ خَلْقِ </a:t>
              </a:r>
              <a:r>
                <a:rPr lang="ar-SA" altLang="id-ID" dirty="0">
                  <a:solidFill>
                    <a:srgbClr val="FF0000"/>
                  </a:solidFill>
                  <a:sym typeface="Work Sans"/>
                </a:rPr>
                <a:t>السَّمٰوٰتِ وَالْاَرْضِ </a:t>
              </a:r>
              <a:r>
                <a:rPr lang="ar-SA" altLang="id-ID" dirty="0">
                  <a:sym typeface="Work Sans"/>
                </a:rPr>
                <a:t>وَاخْتِلَافِ الَّيْلِ وَالنَّهَارِ لَاٰيٰتٍ لِّاُولِى الْاَلْبَابِۙ</a:t>
              </a:r>
              <a:r>
                <a:rPr lang="id-ID" altLang="id-ID"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190</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gr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accent1"/>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35"/>
          <p:cNvGrpSpPr/>
          <p:nvPr/>
        </p:nvGrpSpPr>
        <p:grpSpPr>
          <a:xfrm rot="14580000">
            <a:off x="-8889999" y="3642995"/>
            <a:ext cx="7062470" cy="5718175"/>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a:solidFill>
            <a:schemeClr val="accent1"/>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6134"/>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accent1"/>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accent1">
                    <a:lumMod val="50000"/>
                  </a:schemeClr>
                </a:solidFill>
                <a:latin typeface="Segoe UI Semibold" panose="020B0702040204020203" charset="0"/>
                <a:cs typeface="Segoe UI Semibold" panose="020B0702040204020203" charset="0"/>
              </a:rPr>
              <a:t>السماوات</a:t>
            </a:r>
            <a:r>
              <a:rPr lang="ar-SA" altLang="en-US" sz="2000" dirty="0">
                <a:solidFill>
                  <a:schemeClr val="bg2">
                    <a:lumMod val="50000"/>
                  </a:schemeClr>
                </a:solidFill>
                <a:latin typeface="Segoe UI Semibold" panose="020B0702040204020203" charset="0"/>
                <a:cs typeface="Segoe UI Semibold" panose="020B0702040204020203" charset="0"/>
              </a:rPr>
              <a:t> </a:t>
            </a:r>
            <a:r>
              <a:rPr lang="ar-SA" altLang="en-US" sz="2000" dirty="0">
                <a:solidFill>
                  <a:schemeClr val="accent1">
                    <a:lumMod val="50000"/>
                  </a:schemeClr>
                </a:solidFill>
                <a:latin typeface="Segoe UI Semibold" panose="020B0702040204020203" charset="0"/>
                <a:cs typeface="Segoe UI Semibold" panose="020B0702040204020203" charset="0"/>
              </a:rPr>
              <a:t>المادية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accent1"/>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disebut terlebih dahulu sebelum kata </a:t>
            </a:r>
            <a:r>
              <a:rPr lang="ar-SA" altLang="id-ID" sz="2000" dirty="0">
                <a:solidFill>
                  <a:schemeClr val="accent1"/>
                </a:solidFill>
                <a:latin typeface="Segoe UI Semibold" panose="020B0702040204020203" pitchFamily="34" charset="0"/>
                <a:cs typeface="Segoe UI Semibold" panose="020B0702040204020203" pitchFamily="34" charset="0"/>
              </a:rPr>
              <a:t>الأرض</a:t>
            </a:r>
            <a:r>
              <a:rPr lang="id-ID" altLang="id-ID" sz="2000" dirty="0">
                <a:latin typeface="Segoe UI Semibold" panose="020B0702040204020203" pitchFamily="34" charset="0"/>
                <a:cs typeface="Segoe UI Semibold" panose="020B0702040204020203" pitchFamily="34" charset="0"/>
              </a:rPr>
              <a:t>,</a:t>
            </a:r>
            <a:r>
              <a:rPr lang="id-ID" altLang="id-ID" sz="2000" dirty="0">
                <a:latin typeface="Google Sans Medium" panose="020B0603030502040203" charset="0"/>
                <a:cs typeface="Google Sans Medium" panose="020B0603030502040203" charset="0"/>
              </a:rPr>
              <a:t> dan hanya dipisahkan dengan </a:t>
            </a:r>
            <a:r>
              <a:rPr lang="ar-SA" altLang="id-ID" sz="2000" dirty="0">
                <a:latin typeface="Google Sans Medium" panose="020B0603030502040203" charset="0"/>
                <a:cs typeface="Google Sans Medium" panose="020B0603030502040203" charset="0"/>
              </a:rPr>
              <a:t> </a:t>
            </a:r>
            <a:r>
              <a:rPr lang="ar-SA" altLang="id-ID" sz="2000" dirty="0">
                <a:solidFill>
                  <a:schemeClr val="accent1"/>
                </a:solidFill>
                <a:latin typeface="Segoe UI Semibold" panose="020B0702040204020203" pitchFamily="34" charset="0"/>
                <a:cs typeface="Segoe UI Semibold" panose="020B0702040204020203" pitchFamily="34" charset="0"/>
              </a:rPr>
              <a:t>عطف</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ar-SA" altLang="id-ID" sz="2000" dirty="0">
                <a:solidFill>
                  <a:schemeClr val="accent1"/>
                </a:solidFill>
                <a:latin typeface="Segoe UI Semibold" panose="020B0702040204020203" pitchFamily="34" charset="0"/>
                <a:cs typeface="Segoe UI Semibold" panose="020B0702040204020203" pitchFamily="34" charset="0"/>
              </a:rPr>
              <a:t>و</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id-ID" altLang="id-ID" sz="2000" dirty="0">
                <a:solidFill>
                  <a:schemeClr val="tx1"/>
                </a:solidFill>
                <a:latin typeface="Google Sans Medium" panose="020B0603030502040203" pitchFamily="34" charset="0"/>
                <a:cs typeface="Segoe UI Semibold" panose="020B0702040204020203" pitchFamily="34" charset="0"/>
              </a:rPr>
              <a:t>.</a:t>
            </a:r>
            <a:endParaRPr lang="ar-SA" altLang="id-ID" sz="2000" dirty="0">
              <a:solidFill>
                <a:schemeClr val="accent1"/>
              </a:solidFill>
              <a:latin typeface="Segoe UI Semibold" panose="020B0702040204020203" pitchFamily="34" charset="0"/>
              <a:cs typeface="Segoe UI Semibold" panose="020B0702040204020203" pitchFamily="34"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accent1">
                    <a:lumMod val="50000"/>
                  </a:schemeClr>
                </a:solidFill>
                <a:latin typeface="Segoe UI Semibold" panose="020B0702040204020203" charset="0"/>
                <a:cs typeface="Segoe UI Semibold" panose="020B0702040204020203" charset="0"/>
              </a:rPr>
              <a:t>السماوات الغازية</a:t>
            </a: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A8EFA768-E90E-1B5B-550D-D904CD377562}"/>
              </a:ext>
            </a:extLst>
          </p:cNvPr>
          <p:cNvSpPr txBox="1">
            <a:spLocks/>
          </p:cNvSpPr>
          <p:nvPr/>
        </p:nvSpPr>
        <p:spPr>
          <a:xfrm>
            <a:off x="7784342" y="4371750"/>
            <a:ext cx="1069525"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 •</a:t>
            </a:r>
            <a:r>
              <a:rPr lang="id-ID" sz="3000" dirty="0">
                <a:latin typeface="Google Sans Medium" panose="020B0603030502040203" pitchFamily="34" charset="0"/>
              </a:rPr>
              <a:t> </a:t>
            </a:r>
            <a:r>
              <a:rPr lang="id-ID" sz="3000" dirty="0">
                <a:solidFill>
                  <a:schemeClr val="accent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
        <p:nvSpPr>
          <p:cNvPr id="45" name="Google Shape;339;p34">
            <a:extLst>
              <a:ext uri="{FF2B5EF4-FFF2-40B4-BE49-F238E27FC236}">
                <a16:creationId xmlns:a16="http://schemas.microsoft.com/office/drawing/2014/main" id="{87B722BE-B7C6-250D-D806-33468D817E19}"/>
              </a:ext>
            </a:extLst>
          </p:cNvPr>
          <p:cNvSpPr/>
          <p:nvPr/>
        </p:nvSpPr>
        <p:spPr>
          <a:xfrm flipH="1">
            <a:off x="8652944" y="4410567"/>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2;p13">
            <a:extLst>
              <a:ext uri="{FF2B5EF4-FFF2-40B4-BE49-F238E27FC236}">
                <a16:creationId xmlns:a16="http://schemas.microsoft.com/office/drawing/2014/main" id="{9CCF8301-D8B6-DAC8-F2A9-A698F1F26D8A}"/>
              </a:ext>
            </a:extLst>
          </p:cNvPr>
          <p:cNvSpPr/>
          <p:nvPr/>
        </p:nvSpPr>
        <p:spPr>
          <a:xfrm>
            <a:off x="7784343" y="-1118080"/>
            <a:ext cx="1555418" cy="1555418"/>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 name="Google Shape;113;p13">
            <a:extLst>
              <a:ext uri="{FF2B5EF4-FFF2-40B4-BE49-F238E27FC236}">
                <a16:creationId xmlns:a16="http://schemas.microsoft.com/office/drawing/2014/main" id="{1E5606CC-34B7-F25D-6B5E-1A65939C39ED}"/>
              </a:ext>
            </a:extLst>
          </p:cNvPr>
          <p:cNvGrpSpPr/>
          <p:nvPr/>
        </p:nvGrpSpPr>
        <p:grpSpPr>
          <a:xfrm flipH="1">
            <a:off x="2844000" y="4410628"/>
            <a:ext cx="2894877" cy="1481400"/>
            <a:chOff x="6510200" y="4203408"/>
            <a:chExt cx="2894877" cy="1481400"/>
          </a:xfrm>
          <a:solidFill>
            <a:schemeClr val="accent1"/>
          </a:solidFill>
        </p:grpSpPr>
        <p:sp>
          <p:nvSpPr>
            <p:cNvPr id="48" name="Google Shape;114;p13">
              <a:extLst>
                <a:ext uri="{FF2B5EF4-FFF2-40B4-BE49-F238E27FC236}">
                  <a16:creationId xmlns:a16="http://schemas.microsoft.com/office/drawing/2014/main" id="{6ACE648B-7EDB-EFCC-F9E7-AC4C515BE669}"/>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5;p13">
              <a:extLst>
                <a:ext uri="{FF2B5EF4-FFF2-40B4-BE49-F238E27FC236}">
                  <a16:creationId xmlns:a16="http://schemas.microsoft.com/office/drawing/2014/main" id="{2180FF2C-E2F6-C9B6-00F3-05B6E6C0CDD0}"/>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 name="Google Shape;117;p13">
            <a:extLst>
              <a:ext uri="{FF2B5EF4-FFF2-40B4-BE49-F238E27FC236}">
                <a16:creationId xmlns:a16="http://schemas.microsoft.com/office/drawing/2014/main" id="{ECF8979A-51B1-BC8B-F176-F886CFB5700A}"/>
              </a:ext>
            </a:extLst>
          </p:cNvPr>
          <p:cNvSpPr/>
          <p:nvPr/>
        </p:nvSpPr>
        <p:spPr>
          <a:xfrm rot="19010708">
            <a:off x="86929" y="4141479"/>
            <a:ext cx="449204" cy="142080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7;p13">
            <a:extLst>
              <a:ext uri="{FF2B5EF4-FFF2-40B4-BE49-F238E27FC236}">
                <a16:creationId xmlns:a16="http://schemas.microsoft.com/office/drawing/2014/main" id="{BCF8AA0D-5FF9-9612-02C3-902A320163FC}"/>
              </a:ext>
            </a:extLst>
          </p:cNvPr>
          <p:cNvSpPr/>
          <p:nvPr/>
        </p:nvSpPr>
        <p:spPr>
          <a:xfrm rot="19559926">
            <a:off x="2905432" y="-496510"/>
            <a:ext cx="522572" cy="116117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6;p13">
            <a:extLst>
              <a:ext uri="{FF2B5EF4-FFF2-40B4-BE49-F238E27FC236}">
                <a16:creationId xmlns:a16="http://schemas.microsoft.com/office/drawing/2014/main" id="{6F428AB1-064B-8FBF-2405-B93B226B8C8D}"/>
              </a:ext>
            </a:extLst>
          </p:cNvPr>
          <p:cNvSpPr/>
          <p:nvPr/>
        </p:nvSpPr>
        <p:spPr>
          <a:xfrm rot="11314034" flipH="1">
            <a:off x="-1176420" y="-1227692"/>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03794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9" name="Group 18">
            <a:extLst>
              <a:ext uri="{FF2B5EF4-FFF2-40B4-BE49-F238E27FC236}">
                <a16:creationId xmlns:a16="http://schemas.microsoft.com/office/drawing/2014/main" id="{B899AE87-A7BC-128C-9FEE-CD4AB838032F}"/>
              </a:ext>
            </a:extLst>
          </p:cNvPr>
          <p:cNvGrpSpPr/>
          <p:nvPr/>
        </p:nvGrpSpPr>
        <p:grpSpPr>
          <a:xfrm>
            <a:off x="3720900" y="1503732"/>
            <a:ext cx="5099100" cy="2954201"/>
            <a:chOff x="4369" y="957"/>
            <a:chExt cx="6616" cy="4445"/>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474" y="2494"/>
              <a:ext cx="6511"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مُلْكُ </a:t>
              </a:r>
              <a:r>
                <a:rPr lang="ar-SA" altLang="ar-SA" dirty="0">
                  <a:solidFill>
                    <a:srgbClr val="FF0000"/>
                  </a:solidFill>
                  <a:sym typeface="Work Sans"/>
                </a:rPr>
                <a:t>السَّمٰوٰتِ وَالْاَرْضِۗ </a:t>
              </a:r>
              <a:r>
                <a:rPr lang="ar-SA" altLang="ar-SA" dirty="0">
                  <a:sym typeface="Work Sans"/>
                </a:rPr>
                <a:t>وَاللّٰهُ عَلٰى كُلِّ شَيْءٍ قَدِيْرٌ ࣖ</a:t>
              </a:r>
              <a:endParaRPr lang="id-ID" altLang="ar-SA" dirty="0">
                <a:sym typeface="Work Sans"/>
              </a:endParaRPr>
            </a:p>
            <a:p>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189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4419" y="957"/>
              <a:ext cx="656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سَيُطَوَّقُوْنَ مَا بَخِلُوْا بِهٖ يَوْمَ الْقِيٰمَةِ ۗ وَلِلّٰهِ مِيْرَاثُ </a:t>
              </a:r>
              <a:r>
                <a:rPr lang="ar-SA" altLang="id-ID" dirty="0">
                  <a:solidFill>
                    <a:srgbClr val="FF0000"/>
                  </a:solidFill>
                  <a:sym typeface="Work Sans"/>
                </a:rPr>
                <a:t>السَّمٰوٰتِ وَالْاَرْضِۗ </a:t>
              </a:r>
              <a:r>
                <a:rPr lang="ar-SA" altLang="id-ID" dirty="0">
                  <a:sym typeface="Work Sans"/>
                </a:rPr>
                <a:t>وَاللّٰهُ بِمَا تَعْمَلُوْنَ خَبِيْرٌ ࣖ</a:t>
              </a:r>
              <a:r>
                <a:rPr lang="id-ID"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180</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4369" y="4012"/>
              <a:ext cx="661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اِنَّ فِيْ خَلْقِ </a:t>
              </a:r>
              <a:r>
                <a:rPr lang="ar-SA" altLang="id-ID" dirty="0">
                  <a:solidFill>
                    <a:srgbClr val="FF0000"/>
                  </a:solidFill>
                  <a:sym typeface="Work Sans"/>
                </a:rPr>
                <a:t>السَّمٰوٰتِ وَالْاَرْضِ </a:t>
              </a:r>
              <a:r>
                <a:rPr lang="ar-SA" altLang="id-ID" dirty="0">
                  <a:sym typeface="Work Sans"/>
                </a:rPr>
                <a:t>وَاخْتِلَافِ الَّيْلِ وَالنَّهَارِ لَاٰيٰتٍ لِّاُولِى الْاَلْبَابِۙ</a:t>
              </a:r>
              <a:r>
                <a:rPr lang="id-ID" altLang="id-ID"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190</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grpSp>
      <p:grpSp>
        <p:nvGrpSpPr>
          <p:cNvPr id="14" name="Group 13">
            <a:extLst>
              <a:ext uri="{FF2B5EF4-FFF2-40B4-BE49-F238E27FC236}">
                <a16:creationId xmlns:a16="http://schemas.microsoft.com/office/drawing/2014/main" id="{E08F934C-5200-1619-525F-E3FCCAD13BCC}"/>
              </a:ext>
            </a:extLst>
          </p:cNvPr>
          <p:cNvGrpSpPr/>
          <p:nvPr/>
        </p:nvGrpSpPr>
        <p:grpSpPr>
          <a:xfrm>
            <a:off x="-9396000" y="1503067"/>
            <a:ext cx="5099100" cy="2954200"/>
            <a:chOff x="4369" y="956"/>
            <a:chExt cx="6616" cy="4445"/>
          </a:xfrm>
          <a:noFill/>
        </p:grpSpPr>
        <p:sp>
          <p:nvSpPr>
            <p:cNvPr id="34" name="Text Box 1">
              <a:extLst>
                <a:ext uri="{FF2B5EF4-FFF2-40B4-BE49-F238E27FC236}">
                  <a16:creationId xmlns:a16="http://schemas.microsoft.com/office/drawing/2014/main" id="{05EB2367-50CA-36D0-453C-5698F2FDFD66}"/>
                </a:ext>
              </a:extLst>
            </p:cNvPr>
            <p:cNvSpPr txBox="1"/>
            <p:nvPr/>
          </p:nvSpPr>
          <p:spPr>
            <a:xfrm>
              <a:off x="4474" y="2507"/>
              <a:ext cx="6511"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اَفَغَيْرَ دِيْنِ اللّٰهِ يَبْغُوْنَ وَلَهٗ ٓ اَسْلَمَ مَنْ فِى </a:t>
              </a:r>
              <a:r>
                <a:rPr lang="ar-SA" altLang="id-ID" dirty="0">
                  <a:solidFill>
                    <a:srgbClr val="FF0000"/>
                  </a:solidFill>
                  <a:sym typeface="Work Sans"/>
                </a:rPr>
                <a:t>السَّمٰوٰتِ وَالْاَرْضِ </a:t>
              </a:r>
              <a:r>
                <a:rPr lang="ar-SA" altLang="id-ID" dirty="0">
                  <a:sym typeface="Work Sans"/>
                </a:rPr>
                <a:t>طَوْعًا وَّكَرْهًا وَّاِلَيْهِ يُرْجَعُوْنَ</a:t>
              </a:r>
              <a:r>
                <a:rPr lang="id-ID"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83</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sp>
          <p:nvSpPr>
            <p:cNvPr id="35" name="Text Box 2">
              <a:extLst>
                <a:ext uri="{FF2B5EF4-FFF2-40B4-BE49-F238E27FC236}">
                  <a16:creationId xmlns:a16="http://schemas.microsoft.com/office/drawing/2014/main" id="{FDF6F559-5F17-8422-F80F-B8EEC55435E9}"/>
                </a:ext>
              </a:extLst>
            </p:cNvPr>
            <p:cNvSpPr txBox="1"/>
            <p:nvPr/>
          </p:nvSpPr>
          <p:spPr>
            <a:xfrm>
              <a:off x="4419" y="956"/>
              <a:ext cx="656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اِنَّ فِيْ خَلْقِ </a:t>
              </a:r>
              <a:r>
                <a:rPr lang="ar-SA" altLang="id-ID" dirty="0">
                  <a:solidFill>
                    <a:schemeClr val="accent1"/>
                  </a:solidFill>
                  <a:sym typeface="Work Sans"/>
                </a:rPr>
                <a:t>السَّمٰوٰتِ وَالْاَرْضِ </a:t>
              </a:r>
              <a:r>
                <a:rPr lang="ar-SA" altLang="id-ID" dirty="0">
                  <a:sym typeface="Work Sans"/>
                </a:rPr>
                <a:t>وَاخْتِلَافِ الَّيْلِ وَالنَّهَارِ وَالْفُلْكِ الَّتِيْ تَجْرِيْ فِى الْبَحْرِ بِمَا يَنْفَعُ النَّاسَ</a:t>
              </a:r>
              <a:r>
                <a:rPr lang="ar-SA" altLang="ar-SA" dirty="0">
                  <a:sym typeface="Work Sans"/>
                </a:rPr>
                <a:t> (البقرة :</a:t>
              </a:r>
              <a:r>
                <a:rPr lang="id-ID" altLang="ar-SA" dirty="0">
                  <a:sym typeface="Work Sans"/>
                </a:rPr>
                <a:t>164</a:t>
              </a:r>
              <a:r>
                <a:rPr lang="ar-SA" altLang="ar-SA" dirty="0">
                  <a:sym typeface="Work Sans"/>
                </a:rPr>
                <a:t>) </a:t>
              </a:r>
              <a:endParaRPr lang="id-ID" altLang="ar-SA" dirty="0">
                <a:sym typeface="Work Sans"/>
              </a:endParaRPr>
            </a:p>
          </p:txBody>
        </p:sp>
        <p:sp>
          <p:nvSpPr>
            <p:cNvPr id="36" name="Text Box 3">
              <a:extLst>
                <a:ext uri="{FF2B5EF4-FFF2-40B4-BE49-F238E27FC236}">
                  <a16:creationId xmlns:a16="http://schemas.microsoft.com/office/drawing/2014/main" id="{D7B1B353-1CCE-7302-6200-6A2FC0986158}"/>
                </a:ext>
              </a:extLst>
            </p:cNvPr>
            <p:cNvSpPr txBox="1"/>
            <p:nvPr/>
          </p:nvSpPr>
          <p:spPr>
            <a:xfrm>
              <a:off x="4369" y="4011"/>
              <a:ext cx="661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وَسَارِعُوْٓا اِلٰى مَغْفِرَةٍ مِّنْ رَّبِّكُمْ وَجَنَّةٍ عَرْضُهَا </a:t>
              </a:r>
              <a:r>
                <a:rPr lang="ar-SA" altLang="id-ID" dirty="0">
                  <a:solidFill>
                    <a:srgbClr val="FF0000"/>
                  </a:solidFill>
                  <a:sym typeface="Work Sans"/>
                </a:rPr>
                <a:t>السَّمٰوٰتُ وَالْاَرْضُۙ </a:t>
              </a:r>
              <a:r>
                <a:rPr lang="ar-SA" altLang="id-ID" dirty="0">
                  <a:sym typeface="Work Sans"/>
                </a:rPr>
                <a:t>اُعِدَّتْ لِلْمُتَّقِيْنَۙ</a:t>
              </a:r>
              <a:r>
                <a:rPr lang="en-US"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133</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gr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accent1"/>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89999" y="3642995"/>
            <a:ext cx="7062470" cy="5718175"/>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a:solidFill>
            <a:schemeClr val="accent1"/>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6134"/>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accent1"/>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accent1">
                    <a:lumMod val="50000"/>
                  </a:schemeClr>
                </a:solidFill>
                <a:latin typeface="Segoe UI Semibold" panose="020B0702040204020203" charset="0"/>
                <a:cs typeface="Segoe UI Semibold" panose="020B0702040204020203" charset="0"/>
              </a:rPr>
              <a:t>السماوات</a:t>
            </a:r>
            <a:r>
              <a:rPr lang="ar-SA" altLang="en-US" sz="2000" dirty="0">
                <a:solidFill>
                  <a:schemeClr val="bg2">
                    <a:lumMod val="50000"/>
                  </a:schemeClr>
                </a:solidFill>
                <a:latin typeface="Segoe UI Semibold" panose="020B0702040204020203" charset="0"/>
                <a:cs typeface="Segoe UI Semibold" panose="020B0702040204020203" charset="0"/>
              </a:rPr>
              <a:t> </a:t>
            </a:r>
            <a:r>
              <a:rPr lang="ar-SA" altLang="en-US" sz="2000" dirty="0">
                <a:solidFill>
                  <a:schemeClr val="accent1">
                    <a:lumMod val="50000"/>
                  </a:schemeClr>
                </a:solidFill>
                <a:latin typeface="Segoe UI Semibold" panose="020B0702040204020203" charset="0"/>
                <a:cs typeface="Segoe UI Semibold" panose="020B0702040204020203" charset="0"/>
              </a:rPr>
              <a:t>المادية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accent1"/>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disebut terlebih dahulu sebelum kata </a:t>
            </a:r>
            <a:r>
              <a:rPr lang="ar-SA" altLang="id-ID" sz="2000" dirty="0">
                <a:solidFill>
                  <a:schemeClr val="accent1"/>
                </a:solidFill>
                <a:latin typeface="Segoe UI Semibold" panose="020B0702040204020203" pitchFamily="34" charset="0"/>
                <a:cs typeface="Segoe UI Semibold" panose="020B0702040204020203" pitchFamily="34" charset="0"/>
              </a:rPr>
              <a:t>الأرض</a:t>
            </a:r>
            <a:r>
              <a:rPr lang="id-ID" altLang="id-ID" sz="2000" dirty="0">
                <a:latin typeface="Segoe UI Semibold" panose="020B0702040204020203" pitchFamily="34" charset="0"/>
                <a:cs typeface="Segoe UI Semibold" panose="020B0702040204020203" pitchFamily="34" charset="0"/>
              </a:rPr>
              <a:t>,</a:t>
            </a:r>
            <a:r>
              <a:rPr lang="id-ID" altLang="id-ID" sz="2000" dirty="0">
                <a:latin typeface="Google Sans Medium" panose="020B0603030502040203" charset="0"/>
                <a:cs typeface="Google Sans Medium" panose="020B0603030502040203" charset="0"/>
              </a:rPr>
              <a:t> dan hanya dipisahkan dengan </a:t>
            </a:r>
            <a:r>
              <a:rPr lang="ar-SA" altLang="id-ID" sz="2000" dirty="0">
                <a:latin typeface="Google Sans Medium" panose="020B0603030502040203" charset="0"/>
                <a:cs typeface="Google Sans Medium" panose="020B0603030502040203" charset="0"/>
              </a:rPr>
              <a:t> </a:t>
            </a:r>
            <a:r>
              <a:rPr lang="ar-SA" altLang="id-ID" sz="2000" dirty="0">
                <a:solidFill>
                  <a:schemeClr val="accent1"/>
                </a:solidFill>
                <a:latin typeface="Segoe UI Semibold" panose="020B0702040204020203" pitchFamily="34" charset="0"/>
                <a:cs typeface="Segoe UI Semibold" panose="020B0702040204020203" pitchFamily="34" charset="0"/>
              </a:rPr>
              <a:t>عطف</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ar-SA" altLang="id-ID" sz="2000" dirty="0">
                <a:solidFill>
                  <a:schemeClr val="accent1"/>
                </a:solidFill>
                <a:latin typeface="Segoe UI Semibold" panose="020B0702040204020203" pitchFamily="34" charset="0"/>
                <a:cs typeface="Segoe UI Semibold" panose="020B0702040204020203" pitchFamily="34" charset="0"/>
              </a:rPr>
              <a:t>و</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id-ID" altLang="id-ID" sz="2000" dirty="0">
                <a:solidFill>
                  <a:schemeClr val="tx1"/>
                </a:solidFill>
                <a:latin typeface="Google Sans Medium" panose="020B0603030502040203" pitchFamily="34" charset="0"/>
                <a:cs typeface="Segoe UI Semibold" panose="020B0702040204020203" pitchFamily="34" charset="0"/>
              </a:rPr>
              <a:t>.</a:t>
            </a:r>
            <a:endParaRPr lang="ar-SA" altLang="id-ID" sz="2000" dirty="0">
              <a:solidFill>
                <a:schemeClr val="accent1"/>
              </a:solidFill>
              <a:latin typeface="Segoe UI Semibold" panose="020B0702040204020203" pitchFamily="34" charset="0"/>
              <a:cs typeface="Segoe UI Semibold" panose="020B0702040204020203" pitchFamily="34"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accent1">
                    <a:lumMod val="50000"/>
                  </a:schemeClr>
                </a:solidFill>
                <a:latin typeface="Segoe UI Semibold" panose="020B0702040204020203" charset="0"/>
                <a:cs typeface="Segoe UI Semibold" panose="020B0702040204020203" charset="0"/>
              </a:rPr>
              <a:t>السماوات الغازية</a:t>
            </a: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A8EFA768-E90E-1B5B-550D-D904CD377562}"/>
              </a:ext>
            </a:extLst>
          </p:cNvPr>
          <p:cNvSpPr txBox="1">
            <a:spLocks/>
          </p:cNvSpPr>
          <p:nvPr/>
        </p:nvSpPr>
        <p:spPr>
          <a:xfrm>
            <a:off x="7694574" y="4371750"/>
            <a:ext cx="1159293" cy="553998"/>
          </a:xfrm>
          <a:prstGeom prst="rect">
            <a:avLst/>
          </a:prstGeom>
          <a:noFill/>
        </p:spPr>
        <p:txBody>
          <a:bodyPr wrap="none" rtlCol="0" anchor="ctr">
            <a:spAutoFit/>
          </a:bodyPr>
          <a:lstStyle/>
          <a:p>
            <a:pPr algn="r"/>
            <a:r>
              <a:rPr lang="id-ID" sz="3000" dirty="0">
                <a:solidFill>
                  <a:schemeClr val="accent1"/>
                </a:solidFill>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 </a:t>
            </a:r>
            <a:r>
              <a:rPr lang="id-ID" sz="3000" dirty="0">
                <a:solidFill>
                  <a:schemeClr val="accent1"/>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
        <p:nvSpPr>
          <p:cNvPr id="37" name="Text Box 2">
            <a:extLst>
              <a:ext uri="{FF2B5EF4-FFF2-40B4-BE49-F238E27FC236}">
                <a16:creationId xmlns:a16="http://schemas.microsoft.com/office/drawing/2014/main" id="{BDA9830C-458C-46A1-4B38-D14980BCC450}"/>
              </a:ext>
            </a:extLst>
          </p:cNvPr>
          <p:cNvSpPr txBox="1"/>
          <p:nvPr/>
        </p:nvSpPr>
        <p:spPr>
          <a:xfrm>
            <a:off x="11103436" y="1982228"/>
            <a:ext cx="5060564" cy="1985159"/>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pPr>
              <a:lnSpc>
                <a:spcPct val="130000"/>
              </a:lnSpc>
            </a:pPr>
            <a:r>
              <a:rPr lang="ar-SA" sz="2400" dirty="0"/>
              <a:t>الَّذِيْنَ يَذْكُرُوْنَ اللّٰهَ قِيَامًا وَّقُعُوْدًا وَّعَلٰى جُنُوْبِهِمْ وَيَتَفَكَّرُوْنَ فِيْ خَلْقِ </a:t>
            </a:r>
            <a:r>
              <a:rPr lang="ar-SA" sz="2400" dirty="0">
                <a:solidFill>
                  <a:schemeClr val="accent1">
                    <a:lumMod val="75000"/>
                  </a:schemeClr>
                </a:solidFill>
              </a:rPr>
              <a:t>السَّمٰوٰتِ وَالْاَرْضِۚ </a:t>
            </a:r>
            <a:r>
              <a:rPr lang="ar-SA" sz="2400" dirty="0"/>
              <a:t>رَبَّنَا مَا خَلَقْتَ هٰذَا بَاطِلًاۚ سُبْحٰنَكَ فَقِنَا عَذَابَ النَّارِ</a:t>
            </a:r>
            <a:r>
              <a:rPr lang="id-ID" sz="2400" dirty="0"/>
              <a:t> </a:t>
            </a:r>
          </a:p>
          <a:p>
            <a:pPr>
              <a:lnSpc>
                <a:spcPct val="130000"/>
              </a:lnSpc>
            </a:pPr>
            <a:r>
              <a:rPr lang="ar-SA" altLang="ar-SA" sz="2400" dirty="0">
                <a:sym typeface="Work Sans"/>
              </a:rPr>
              <a:t>(</a:t>
            </a:r>
            <a:r>
              <a:rPr lang="ar-SA" sz="2400" dirty="0">
                <a:sym typeface="Work Sans SemiBold"/>
              </a:rPr>
              <a:t>آل عمران :</a:t>
            </a:r>
            <a:r>
              <a:rPr lang="id-ID" altLang="ar-SA" sz="2400" dirty="0">
                <a:sym typeface="Work Sans"/>
              </a:rPr>
              <a:t>189</a:t>
            </a:r>
            <a:r>
              <a:rPr lang="ar-SA" altLang="ar-SA" sz="2400" dirty="0">
                <a:sym typeface="Work Sans"/>
              </a:rPr>
              <a:t>)</a:t>
            </a:r>
            <a:endParaRPr lang="id-ID" altLang="ar-SA" sz="2400" dirty="0">
              <a:sym typeface="Work Sans"/>
            </a:endParaRPr>
          </a:p>
        </p:txBody>
      </p:sp>
      <p:sp>
        <p:nvSpPr>
          <p:cNvPr id="42" name="Google Shape;339;p34">
            <a:extLst>
              <a:ext uri="{FF2B5EF4-FFF2-40B4-BE49-F238E27FC236}">
                <a16:creationId xmlns:a16="http://schemas.microsoft.com/office/drawing/2014/main" id="{9370359D-6832-E98A-2E90-9FCD65CB4188}"/>
              </a:ext>
            </a:extLst>
          </p:cNvPr>
          <p:cNvSpPr/>
          <p:nvPr/>
        </p:nvSpPr>
        <p:spPr>
          <a:xfrm flipH="1">
            <a:off x="8652944" y="4410567"/>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12;p13">
            <a:extLst>
              <a:ext uri="{FF2B5EF4-FFF2-40B4-BE49-F238E27FC236}">
                <a16:creationId xmlns:a16="http://schemas.microsoft.com/office/drawing/2014/main" id="{A59485B3-9F43-BC45-3B73-C05A2707DA83}"/>
              </a:ext>
            </a:extLst>
          </p:cNvPr>
          <p:cNvSpPr/>
          <p:nvPr/>
        </p:nvSpPr>
        <p:spPr>
          <a:xfrm>
            <a:off x="7784343" y="-1118080"/>
            <a:ext cx="1555418" cy="1555418"/>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 name="Google Shape;113;p13">
            <a:extLst>
              <a:ext uri="{FF2B5EF4-FFF2-40B4-BE49-F238E27FC236}">
                <a16:creationId xmlns:a16="http://schemas.microsoft.com/office/drawing/2014/main" id="{0E559C6A-C1E9-99E0-C558-EA43134B1251}"/>
              </a:ext>
            </a:extLst>
          </p:cNvPr>
          <p:cNvGrpSpPr/>
          <p:nvPr/>
        </p:nvGrpSpPr>
        <p:grpSpPr>
          <a:xfrm flipH="1">
            <a:off x="2844000" y="4410628"/>
            <a:ext cx="2894877" cy="1481400"/>
            <a:chOff x="6510200" y="4203408"/>
            <a:chExt cx="2894877" cy="1481400"/>
          </a:xfrm>
          <a:solidFill>
            <a:schemeClr val="accent1"/>
          </a:solidFill>
        </p:grpSpPr>
        <p:sp>
          <p:nvSpPr>
            <p:cNvPr id="45" name="Google Shape;114;p13">
              <a:extLst>
                <a:ext uri="{FF2B5EF4-FFF2-40B4-BE49-F238E27FC236}">
                  <a16:creationId xmlns:a16="http://schemas.microsoft.com/office/drawing/2014/main" id="{06C38FA8-2524-5883-0C5C-8758F8B4450E}"/>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5;p13">
              <a:extLst>
                <a:ext uri="{FF2B5EF4-FFF2-40B4-BE49-F238E27FC236}">
                  <a16:creationId xmlns:a16="http://schemas.microsoft.com/office/drawing/2014/main" id="{247368BF-6D5E-C472-D0A2-04397A2EC6A7}"/>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117;p13">
            <a:extLst>
              <a:ext uri="{FF2B5EF4-FFF2-40B4-BE49-F238E27FC236}">
                <a16:creationId xmlns:a16="http://schemas.microsoft.com/office/drawing/2014/main" id="{18B65CA5-6B4F-1328-0A78-4CEE3CE3164C}"/>
              </a:ext>
            </a:extLst>
          </p:cNvPr>
          <p:cNvSpPr/>
          <p:nvPr/>
        </p:nvSpPr>
        <p:spPr>
          <a:xfrm rot="19010708">
            <a:off x="86929" y="4141479"/>
            <a:ext cx="449204" cy="142080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7;p13">
            <a:extLst>
              <a:ext uri="{FF2B5EF4-FFF2-40B4-BE49-F238E27FC236}">
                <a16:creationId xmlns:a16="http://schemas.microsoft.com/office/drawing/2014/main" id="{A4EDE422-76E8-B340-7166-7238D9CCAAFA}"/>
              </a:ext>
            </a:extLst>
          </p:cNvPr>
          <p:cNvSpPr/>
          <p:nvPr/>
        </p:nvSpPr>
        <p:spPr>
          <a:xfrm rot="19559926">
            <a:off x="2905432" y="-496510"/>
            <a:ext cx="522572" cy="116117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6;p13">
            <a:extLst>
              <a:ext uri="{FF2B5EF4-FFF2-40B4-BE49-F238E27FC236}">
                <a16:creationId xmlns:a16="http://schemas.microsoft.com/office/drawing/2014/main" id="{AB912404-8831-951D-8860-A880DF87AADA}"/>
              </a:ext>
            </a:extLst>
          </p:cNvPr>
          <p:cNvSpPr/>
          <p:nvPr/>
        </p:nvSpPr>
        <p:spPr>
          <a:xfrm rot="11314034" flipH="1">
            <a:off x="-1176420" y="-1227692"/>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09455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grpSp>
        <p:nvGrpSpPr>
          <p:cNvPr id="10" name="Group 9">
            <a:extLst>
              <a:ext uri="{FF2B5EF4-FFF2-40B4-BE49-F238E27FC236}">
                <a16:creationId xmlns:a16="http://schemas.microsoft.com/office/drawing/2014/main" id="{AD44D124-0DBD-3CE3-87EC-3C05AFC329F4}"/>
              </a:ext>
            </a:extLst>
          </p:cNvPr>
          <p:cNvGrpSpPr/>
          <p:nvPr/>
        </p:nvGrpSpPr>
        <p:grpSpPr>
          <a:xfrm rot="10800000">
            <a:off x="4291629" y="2405475"/>
            <a:ext cx="640371" cy="332550"/>
            <a:chOff x="6279796" y="82635"/>
            <a:chExt cx="1317459" cy="684168"/>
          </a:xfrm>
          <a:noFill/>
          <a:effectLst>
            <a:outerShdw blurRad="254000" dist="76200" dir="6600000" sx="103000" sy="103000" algn="t" rotWithShape="0">
              <a:prstClr val="black">
                <a:alpha val="40000"/>
              </a:prstClr>
            </a:outerShdw>
          </a:effectLst>
          <a:scene3d>
            <a:camera prst="orthographicFront"/>
            <a:lightRig rig="balanced" dir="t">
              <a:rot lat="0" lon="0" rev="8700000"/>
            </a:lightRig>
          </a:scene3d>
        </p:grpSpPr>
        <p:sp>
          <p:nvSpPr>
            <p:cNvPr id="11" name="Google Shape;4331;p61">
              <a:extLst>
                <a:ext uri="{FF2B5EF4-FFF2-40B4-BE49-F238E27FC236}">
                  <a16:creationId xmlns:a16="http://schemas.microsoft.com/office/drawing/2014/main" id="{B68804F0-2438-0022-13E4-0BF040EE8E57}"/>
                </a:ext>
              </a:extLst>
            </p:cNvPr>
            <p:cNvSpPr/>
            <p:nvPr/>
          </p:nvSpPr>
          <p:spPr>
            <a:xfrm>
              <a:off x="6636591" y="612792"/>
              <a:ext cx="1458" cy="5"/>
            </a:xfrm>
            <a:custGeom>
              <a:avLst/>
              <a:gdLst/>
              <a:ahLst/>
              <a:cxnLst/>
              <a:rect l="l" t="t" r="r" b="b"/>
              <a:pathLst>
                <a:path w="316" h="1" extrusionOk="0">
                  <a:moveTo>
                    <a:pt x="316" y="0"/>
                  </a:moveTo>
                  <a:lnTo>
                    <a:pt x="1" y="0"/>
                  </a:ln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332;p61">
              <a:extLst>
                <a:ext uri="{FF2B5EF4-FFF2-40B4-BE49-F238E27FC236}">
                  <a16:creationId xmlns:a16="http://schemas.microsoft.com/office/drawing/2014/main" id="{9C52C798-7F57-8022-E308-DA92A3D36B77}"/>
                </a:ext>
              </a:extLst>
            </p:cNvPr>
            <p:cNvSpPr/>
            <p:nvPr/>
          </p:nvSpPr>
          <p:spPr>
            <a:xfrm>
              <a:off x="6638127" y="82635"/>
              <a:ext cx="600797" cy="684168"/>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333;p61">
              <a:extLst>
                <a:ext uri="{FF2B5EF4-FFF2-40B4-BE49-F238E27FC236}">
                  <a16:creationId xmlns:a16="http://schemas.microsoft.com/office/drawing/2014/main" id="{AE26BB20-8F63-A17B-8F80-50540A01F142}"/>
                </a:ext>
              </a:extLst>
            </p:cNvPr>
            <p:cNvSpPr/>
            <p:nvPr/>
          </p:nvSpPr>
          <p:spPr>
            <a:xfrm>
              <a:off x="6279796" y="424754"/>
              <a:ext cx="435175" cy="341966"/>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334;p61">
              <a:extLst>
                <a:ext uri="{FF2B5EF4-FFF2-40B4-BE49-F238E27FC236}">
                  <a16:creationId xmlns:a16="http://schemas.microsoft.com/office/drawing/2014/main" id="{166E28BC-082B-6464-C5CE-E85B79C73D0B}"/>
                </a:ext>
              </a:extLst>
            </p:cNvPr>
            <p:cNvSpPr/>
            <p:nvPr/>
          </p:nvSpPr>
          <p:spPr>
            <a:xfrm>
              <a:off x="6279796" y="82635"/>
              <a:ext cx="358336" cy="418889"/>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335;p61">
              <a:extLst>
                <a:ext uri="{FF2B5EF4-FFF2-40B4-BE49-F238E27FC236}">
                  <a16:creationId xmlns:a16="http://schemas.microsoft.com/office/drawing/2014/main" id="{E4CD8326-EE34-A11D-27FE-330B23AB554D}"/>
                </a:ext>
              </a:extLst>
            </p:cNvPr>
            <p:cNvSpPr/>
            <p:nvPr/>
          </p:nvSpPr>
          <p:spPr>
            <a:xfrm>
              <a:off x="6938484" y="424592"/>
              <a:ext cx="5" cy="5"/>
            </a:xfrm>
            <a:custGeom>
              <a:avLst/>
              <a:gdLst/>
              <a:ahLst/>
              <a:cxnLst/>
              <a:rect l="l" t="t" r="r" b="b"/>
              <a:pathLst>
                <a:path w="1" h="1" extrusionOk="0">
                  <a:moveTo>
                    <a:pt x="0" y="1"/>
                  </a:move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336;p61">
              <a:extLst>
                <a:ext uri="{FF2B5EF4-FFF2-40B4-BE49-F238E27FC236}">
                  <a16:creationId xmlns:a16="http://schemas.microsoft.com/office/drawing/2014/main" id="{9C7CB98C-CF5D-5C2D-9F98-AAEEA1215B8E}"/>
                </a:ext>
              </a:extLst>
            </p:cNvPr>
            <p:cNvSpPr/>
            <p:nvPr/>
          </p:nvSpPr>
          <p:spPr>
            <a:xfrm>
              <a:off x="6561039" y="82635"/>
              <a:ext cx="440263" cy="377280"/>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337;p61">
              <a:extLst>
                <a:ext uri="{FF2B5EF4-FFF2-40B4-BE49-F238E27FC236}">
                  <a16:creationId xmlns:a16="http://schemas.microsoft.com/office/drawing/2014/main" id="{E6342746-7097-74DC-AC74-8FB6E831FF06}"/>
                </a:ext>
              </a:extLst>
            </p:cNvPr>
            <p:cNvSpPr/>
            <p:nvPr/>
          </p:nvSpPr>
          <p:spPr>
            <a:xfrm>
              <a:off x="6851723" y="347674"/>
              <a:ext cx="387685" cy="419046"/>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338;p61">
              <a:extLst>
                <a:ext uri="{FF2B5EF4-FFF2-40B4-BE49-F238E27FC236}">
                  <a16:creationId xmlns:a16="http://schemas.microsoft.com/office/drawing/2014/main" id="{D6B63606-B008-163C-21E2-8EACFDEEAAD9}"/>
                </a:ext>
              </a:extLst>
            </p:cNvPr>
            <p:cNvSpPr/>
            <p:nvPr/>
          </p:nvSpPr>
          <p:spPr>
            <a:xfrm>
              <a:off x="7161913" y="424592"/>
              <a:ext cx="435263" cy="342128"/>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339;p61">
              <a:extLst>
                <a:ext uri="{FF2B5EF4-FFF2-40B4-BE49-F238E27FC236}">
                  <a16:creationId xmlns:a16="http://schemas.microsoft.com/office/drawing/2014/main" id="{8CA7C92F-182B-9551-F554-F73636AB9921}"/>
                </a:ext>
              </a:extLst>
            </p:cNvPr>
            <p:cNvSpPr/>
            <p:nvPr/>
          </p:nvSpPr>
          <p:spPr>
            <a:xfrm>
              <a:off x="7163044" y="82635"/>
              <a:ext cx="434211" cy="418968"/>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grpFill/>
            <a:ln>
              <a:noFill/>
            </a:ln>
            <a:effectLst>
              <a:outerShdw blurRad="44450" dist="27940" dir="5400000" algn="ctr">
                <a:srgbClr val="000000">
                  <a:alpha val="32000"/>
                </a:srgbClr>
              </a:outerShdw>
            </a:effectLst>
            <a:sp3d/>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283;p31"/>
          <p:cNvSpPr txBox="1"/>
          <p:nvPr/>
        </p:nvSpPr>
        <p:spPr>
          <a:xfrm>
            <a:off x="506525" y="1300163"/>
            <a:ext cx="5298440" cy="23145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5200"/>
              <a:buFont typeface="Lexend Deca Black"/>
              <a:buNone/>
              <a:defRPr sz="6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9pPr>
          </a:lstStyle>
          <a:p>
            <a:pPr marL="0" lvl="0" indent="0" algn="l" rtl="0">
              <a:lnSpc>
                <a:spcPct val="95000"/>
              </a:lnSpc>
              <a:buNone/>
            </a:pPr>
            <a:r>
              <a:rPr lang="en-US" altLang="en-GB" sz="5200" dirty="0" err="1"/>
              <a:t>Jenis</a:t>
            </a:r>
            <a:r>
              <a:rPr lang="en-US" altLang="en-GB" sz="5200" dirty="0"/>
              <a:t> Kata</a:t>
            </a:r>
            <a:r>
              <a:rPr lang="en-US" altLang="en-GB" sz="5200" dirty="0">
                <a:latin typeface="Segoe UI Semibold" panose="020B0702040204020203" charset="0"/>
                <a:cs typeface="Segoe UI Semibold" panose="020B0702040204020203" charset="0"/>
              </a:rPr>
              <a:t> </a:t>
            </a:r>
            <a:r>
              <a:rPr lang="ar-SA" altLang="en-GB" sz="5200" b="1" dirty="0">
                <a:latin typeface="Segoe UI Semibold" panose="020B0702040204020203" charset="0"/>
                <a:cs typeface="Segoe UI Semibold" panose="020B0702040204020203" charset="0"/>
              </a:rPr>
              <a:t>السماوات</a:t>
            </a:r>
            <a:r>
              <a:rPr lang="en-US" altLang="ar-SA" sz="5200" b="1" dirty="0">
                <a:latin typeface="Segoe UI Semibold" panose="020B0702040204020203" charset="0"/>
                <a:cs typeface="Segoe UI Semibold" panose="020B0702040204020203" charset="0"/>
              </a:rPr>
              <a:t> </a:t>
            </a:r>
            <a:r>
              <a:rPr lang="en-US" altLang="en-GB" sz="5200" dirty="0" err="1"/>
              <a:t>Dalam</a:t>
            </a:r>
            <a:r>
              <a:rPr lang="en-US" altLang="en-GB" sz="5200" dirty="0"/>
              <a:t> Al-Quran</a:t>
            </a:r>
          </a:p>
        </p:txBody>
      </p:sp>
      <p:sp>
        <p:nvSpPr>
          <p:cNvPr id="285" name="Google Shape;285;p31"/>
          <p:cNvSpPr/>
          <p:nvPr/>
        </p:nvSpPr>
        <p:spPr>
          <a:xfrm>
            <a:off x="686488" y="3968432"/>
            <a:ext cx="2513965"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3378835" y="4066540"/>
            <a:ext cx="304800"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rot="714933">
            <a:off x="6593767" y="1259312"/>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txBox="1">
            <a:spLocks noGrp="1"/>
          </p:cNvSpPr>
          <p:nvPr>
            <p:ph type="subTitle" idx="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dirty="0"/>
              <a:t>KELOMPOK 1</a:t>
            </a:r>
            <a:r>
              <a:rPr lang="en-GB" dirty="0"/>
              <a:t> </a:t>
            </a:r>
            <a:r>
              <a:rPr lang="en-US" altLang="en-GB" dirty="0"/>
              <a:t> </a:t>
            </a:r>
            <a:r>
              <a:rPr lang="en-GB" dirty="0"/>
              <a:t>| </a:t>
            </a:r>
            <a:r>
              <a:rPr lang="en-US" altLang="en-GB" dirty="0"/>
              <a:t> I’JAZ ILMI</a:t>
            </a:r>
          </a:p>
        </p:txBody>
      </p:sp>
      <p:grpSp>
        <p:nvGrpSpPr>
          <p:cNvPr id="29" name="Group 28"/>
          <p:cNvGrpSpPr/>
          <p:nvPr/>
        </p:nvGrpSpPr>
        <p:grpSpPr>
          <a:xfrm>
            <a:off x="10587355" y="1559560"/>
            <a:ext cx="8735060" cy="2850515"/>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Text Box 31"/>
            <p:cNvSpPr txBox="1"/>
            <p:nvPr/>
          </p:nvSpPr>
          <p:spPr>
            <a:xfrm>
              <a:off x="7336" y="3679"/>
              <a:ext cx="2529" cy="861"/>
            </a:xfrm>
            <a:prstGeom prst="rect">
              <a:avLst/>
            </a:prstGeom>
            <a:noFill/>
          </p:spPr>
          <p:txBody>
            <a:bodyPr wrap="square" rtlCol="0" anchor="ctr" anchorCtr="0">
              <a:spAutoFit/>
            </a:bodyPr>
            <a:lstStyle/>
            <a:p>
              <a:pPr algn="ctr" rtl="1" fontAlgn="ctr"/>
              <a:r>
                <a:rPr lang="ar-SA" sz="11100">
                  <a:latin typeface="Segoe UI Semibold" panose="020B0702040204020203" charset="0"/>
                  <a:cs typeface="Segoe UI Semibold" panose="020B0702040204020203" charset="0"/>
                </a:rPr>
                <a:t>الأثرية</a:t>
              </a:r>
            </a:p>
          </p:txBody>
        </p:sp>
      </p:grpSp>
      <p:sp>
        <p:nvSpPr>
          <p:cNvPr id="26" name="Google Shape;318;p33" descr="no1" title="no1"/>
          <p:cNvSpPr txBox="1"/>
          <p:nvPr/>
        </p:nvSpPr>
        <p:spPr>
          <a:xfrm>
            <a:off x="-10894695" y="1172210"/>
            <a:ext cx="3424555" cy="20681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10042525" y="3360420"/>
            <a:ext cx="1717040" cy="6407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descr="gh" title="ghoziyah"/>
          <p:cNvSpPr txBox="1"/>
          <p:nvPr/>
        </p:nvSpPr>
        <p:spPr>
          <a:xfrm>
            <a:off x="-7578090" y="1701483"/>
            <a:ext cx="5245100" cy="1799590"/>
          </a:xfrm>
          <a:prstGeom prst="rect">
            <a:avLst/>
          </a:prstGeom>
          <a:noFill/>
        </p:spPr>
        <p:txBody>
          <a:bodyPr wrap="square" rtlCol="0" anchor="ctr" anchorCtr="0">
            <a:spAutoFit/>
          </a:bodyPr>
          <a:lstStyle/>
          <a:p>
            <a:pPr algn="ctr" rtl="1" fontAlgn="ctr"/>
            <a:r>
              <a:rPr lang="ar-SA" sz="11100">
                <a:latin typeface="Segoe UI Semibold" panose="020B0702040204020203" charset="0"/>
                <a:cs typeface="Segoe UI Semibold" panose="020B0702040204020203" charset="0"/>
              </a:rPr>
              <a:t>الغازية</a:t>
            </a:r>
          </a:p>
        </p:txBody>
      </p:sp>
      <p:grpSp>
        <p:nvGrpSpPr>
          <p:cNvPr id="201" name="Google Shape;201;p20"/>
          <p:cNvGrpSpPr/>
          <p:nvPr/>
        </p:nvGrpSpPr>
        <p:grpSpPr>
          <a:xfrm rot="11100000" flipH="1">
            <a:off x="-2251568" y="740507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roup 35"/>
          <p:cNvGrpSpPr/>
          <p:nvPr/>
        </p:nvGrpSpPr>
        <p:grpSpPr>
          <a:xfrm>
            <a:off x="1145540" y="10854899"/>
            <a:ext cx="7006590" cy="6452661"/>
            <a:chOff x="5936" y="3303"/>
            <a:chExt cx="2529" cy="2329"/>
          </a:xfrm>
        </p:grpSpPr>
        <p:grpSp>
          <p:nvGrpSpPr>
            <p:cNvPr id="5" name="Group 0"/>
            <p:cNvGrpSpPr/>
            <p:nvPr/>
          </p:nvGrpSpPr>
          <p:grpSpPr>
            <a:xfrm>
              <a:off x="6332" y="4391"/>
              <a:ext cx="1736" cy="1241"/>
              <a:chOff x="5707" y="5249"/>
              <a:chExt cx="1736" cy="1241"/>
            </a:xfrm>
          </p:grpSpPr>
          <p:sp>
            <p:nvSpPr>
              <p:cNvPr id="2"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3" name="Google Shape;322;p33"/>
              <p:cNvSpPr/>
              <p:nvPr/>
            </p:nvSpPr>
            <p:spPr>
              <a:xfrm>
                <a:off x="5707" y="5249"/>
                <a:ext cx="1736" cy="32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 Box 3"/>
            <p:cNvSpPr txBox="1"/>
            <p:nvPr/>
          </p:nvSpPr>
          <p:spPr>
            <a:xfrm>
              <a:off x="5936" y="3303"/>
              <a:ext cx="2529" cy="644"/>
            </a:xfrm>
            <a:prstGeom prst="rect">
              <a:avLst/>
            </a:prstGeom>
            <a:noFill/>
          </p:spPr>
          <p:txBody>
            <a:bodyPr wrap="square" rtlCol="0" anchor="ctr" anchorCtr="0">
              <a:spAutoFit/>
            </a:bodyPr>
            <a:lstStyle/>
            <a:p>
              <a:pPr algn="ctr" rtl="1" fontAlgn="ctr"/>
              <a:r>
                <a:rPr lang="ar-SA" sz="11000">
                  <a:latin typeface="Segoe UI Semibold" panose="020B0702040204020203" charset="0"/>
                  <a:cs typeface="Segoe UI Semibold" panose="020B0702040204020203" charset="0"/>
                </a:rPr>
                <a:t>المادية</a:t>
              </a:r>
            </a:p>
          </p:txBody>
        </p:sp>
      </p:grpSp>
      <p:sp>
        <p:nvSpPr>
          <p:cNvPr id="327" name="Google Shape;327;p33"/>
          <p:cNvSpPr/>
          <p:nvPr/>
        </p:nvSpPr>
        <p:spPr>
          <a:xfrm rot="15300000">
            <a:off x="-1675130" y="-2965450"/>
            <a:ext cx="3349625" cy="385064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6298992">
            <a:off x="-2037931" y="12180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1"/>
          <p:cNvGrpSpPr/>
          <p:nvPr/>
        </p:nvGrpSpPr>
        <p:grpSpPr>
          <a:xfrm>
            <a:off x="2141436" y="-3370298"/>
            <a:ext cx="9250676" cy="8165707"/>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12;p2">
            <a:extLst>
              <a:ext uri="{FF2B5EF4-FFF2-40B4-BE49-F238E27FC236}">
                <a16:creationId xmlns:a16="http://schemas.microsoft.com/office/drawing/2014/main" id="{95E622FB-4DD9-49BA-6821-271B8B6CC19C}"/>
              </a:ext>
            </a:extLst>
          </p:cNvPr>
          <p:cNvSpPr/>
          <p:nvPr/>
        </p:nvSpPr>
        <p:spPr>
          <a:xfrm>
            <a:off x="427327" y="2960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p2">
            <a:extLst>
              <a:ext uri="{FF2B5EF4-FFF2-40B4-BE49-F238E27FC236}">
                <a16:creationId xmlns:a16="http://schemas.microsoft.com/office/drawing/2014/main" id="{AACDFDA5-E728-FD9D-9D86-DB706726E068}"/>
              </a:ext>
            </a:extLst>
          </p:cNvPr>
          <p:cNvSpPr/>
          <p:nvPr/>
        </p:nvSpPr>
        <p:spPr>
          <a:xfrm>
            <a:off x="8313544" y="4202187"/>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p2">
            <a:extLst>
              <a:ext uri="{FF2B5EF4-FFF2-40B4-BE49-F238E27FC236}">
                <a16:creationId xmlns:a16="http://schemas.microsoft.com/office/drawing/2014/main" id="{6EC83201-7804-3887-037A-402445CE3A8F}"/>
              </a:ext>
            </a:extLst>
          </p:cNvPr>
          <p:cNvSpPr/>
          <p:nvPr/>
        </p:nvSpPr>
        <p:spPr>
          <a:xfrm rot="6300501">
            <a:off x="3005693" y="2982325"/>
            <a:ext cx="1942772" cy="1942772"/>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75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4" name="Group 13">
            <a:extLst>
              <a:ext uri="{FF2B5EF4-FFF2-40B4-BE49-F238E27FC236}">
                <a16:creationId xmlns:a16="http://schemas.microsoft.com/office/drawing/2014/main" id="{905026B2-6B07-2DB9-5838-693E35E488B8}"/>
              </a:ext>
            </a:extLst>
          </p:cNvPr>
          <p:cNvGrpSpPr/>
          <p:nvPr/>
        </p:nvGrpSpPr>
        <p:grpSpPr>
          <a:xfrm>
            <a:off x="-9383100" y="1503732"/>
            <a:ext cx="5099100" cy="2954201"/>
            <a:chOff x="4369" y="957"/>
            <a:chExt cx="6616" cy="4445"/>
          </a:xfrm>
          <a:noFill/>
        </p:grpSpPr>
        <p:sp>
          <p:nvSpPr>
            <p:cNvPr id="19" name="Text Box 1">
              <a:extLst>
                <a:ext uri="{FF2B5EF4-FFF2-40B4-BE49-F238E27FC236}">
                  <a16:creationId xmlns:a16="http://schemas.microsoft.com/office/drawing/2014/main" id="{0A0A1580-FC9A-8CC0-1904-A462D1F401C7}"/>
                </a:ext>
              </a:extLst>
            </p:cNvPr>
            <p:cNvSpPr txBox="1"/>
            <p:nvPr/>
          </p:nvSpPr>
          <p:spPr>
            <a:xfrm>
              <a:off x="4474" y="2494"/>
              <a:ext cx="6511"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مُلْكُ </a:t>
              </a:r>
              <a:r>
                <a:rPr lang="ar-SA" altLang="ar-SA" dirty="0">
                  <a:solidFill>
                    <a:srgbClr val="FF0000"/>
                  </a:solidFill>
                  <a:sym typeface="Work Sans"/>
                </a:rPr>
                <a:t>السَّمٰوٰتِ وَالْاَرْضِۗ </a:t>
              </a:r>
              <a:r>
                <a:rPr lang="ar-SA" altLang="ar-SA" dirty="0">
                  <a:sym typeface="Work Sans"/>
                </a:rPr>
                <a:t>وَاللّٰهُ عَلٰى كُلِّ شَيْءٍ قَدِيْرٌ ࣖ</a:t>
              </a:r>
              <a:endParaRPr lang="id-ID" altLang="ar-SA" dirty="0">
                <a:sym typeface="Work Sans"/>
              </a:endParaRPr>
            </a:p>
            <a:p>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189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20" name="Text Box 2">
              <a:extLst>
                <a:ext uri="{FF2B5EF4-FFF2-40B4-BE49-F238E27FC236}">
                  <a16:creationId xmlns:a16="http://schemas.microsoft.com/office/drawing/2014/main" id="{8089E560-B7CE-25B3-0E63-99D6BC4FA96A}"/>
                </a:ext>
              </a:extLst>
            </p:cNvPr>
            <p:cNvSpPr txBox="1"/>
            <p:nvPr/>
          </p:nvSpPr>
          <p:spPr>
            <a:xfrm>
              <a:off x="4419" y="957"/>
              <a:ext cx="656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سَيُطَوَّقُوْنَ مَا بَخِلُوْا بِهٖ يَوْمَ الْقِيٰمَةِ ۗ وَلِلّٰهِ مِيْرَاثُ </a:t>
              </a:r>
              <a:r>
                <a:rPr lang="ar-SA" altLang="id-ID" dirty="0">
                  <a:solidFill>
                    <a:srgbClr val="FF0000"/>
                  </a:solidFill>
                  <a:sym typeface="Work Sans"/>
                </a:rPr>
                <a:t>السَّمٰوٰتِ وَالْاَرْضِۗ </a:t>
              </a:r>
              <a:r>
                <a:rPr lang="ar-SA" altLang="id-ID" dirty="0">
                  <a:sym typeface="Work Sans"/>
                </a:rPr>
                <a:t>وَاللّٰهُ بِمَا تَعْمَلُوْنَ خَبِيْرٌ ࣖ</a:t>
              </a:r>
              <a:r>
                <a:rPr lang="id-ID"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180</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sp>
          <p:nvSpPr>
            <p:cNvPr id="22" name="Text Box 3">
              <a:extLst>
                <a:ext uri="{FF2B5EF4-FFF2-40B4-BE49-F238E27FC236}">
                  <a16:creationId xmlns:a16="http://schemas.microsoft.com/office/drawing/2014/main" id="{76931AF3-DA8B-3E7A-DE6B-8F186AB37ABF}"/>
                </a:ext>
              </a:extLst>
            </p:cNvPr>
            <p:cNvSpPr txBox="1"/>
            <p:nvPr/>
          </p:nvSpPr>
          <p:spPr>
            <a:xfrm>
              <a:off x="4369" y="4012"/>
              <a:ext cx="661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اِنَّ فِيْ خَلْقِ </a:t>
              </a:r>
              <a:r>
                <a:rPr lang="ar-SA" altLang="id-ID" dirty="0">
                  <a:solidFill>
                    <a:srgbClr val="FF0000"/>
                  </a:solidFill>
                  <a:sym typeface="Work Sans"/>
                </a:rPr>
                <a:t>السَّمٰوٰتِ وَالْاَرْضِ </a:t>
              </a:r>
              <a:r>
                <a:rPr lang="ar-SA" altLang="id-ID" dirty="0">
                  <a:sym typeface="Work Sans"/>
                </a:rPr>
                <a:t>وَاخْتِلَافِ الَّيْلِ وَالنَّهَارِ لَاٰيٰتٍ لِّاُولِى الْاَلْبَابِۙ</a:t>
              </a:r>
              <a:r>
                <a:rPr lang="id-ID" altLang="id-ID"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190</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grpSp>
      <p:sp>
        <p:nvSpPr>
          <p:cNvPr id="21" name="Text Box 2">
            <a:extLst>
              <a:ext uri="{FF2B5EF4-FFF2-40B4-BE49-F238E27FC236}">
                <a16:creationId xmlns:a16="http://schemas.microsoft.com/office/drawing/2014/main" id="{7F052872-D8E4-BE68-E5C1-6A7100218BFE}"/>
              </a:ext>
            </a:extLst>
          </p:cNvPr>
          <p:cNvSpPr txBox="1"/>
          <p:nvPr/>
        </p:nvSpPr>
        <p:spPr>
          <a:xfrm>
            <a:off x="3759436" y="1982228"/>
            <a:ext cx="5060564" cy="1985159"/>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pPr>
              <a:lnSpc>
                <a:spcPct val="130000"/>
              </a:lnSpc>
            </a:pPr>
            <a:r>
              <a:rPr lang="ar-SA" sz="2400" dirty="0"/>
              <a:t>الَّذِيْنَ يَذْكُرُوْنَ اللّٰهَ قِيَامًا وَّقُعُوْدًا وَّعَلٰى جُنُوْبِهِمْ وَيَتَفَكَّرُوْنَ فِيْ خَلْقِ </a:t>
            </a:r>
            <a:r>
              <a:rPr lang="ar-SA" sz="2400" dirty="0">
                <a:solidFill>
                  <a:schemeClr val="accent1">
                    <a:lumMod val="75000"/>
                  </a:schemeClr>
                </a:solidFill>
              </a:rPr>
              <a:t>السَّمٰوٰتِ وَالْاَرْضِۚ </a:t>
            </a:r>
            <a:r>
              <a:rPr lang="ar-SA" sz="2400" dirty="0"/>
              <a:t>رَبَّنَا مَا خَلَقْتَ هٰذَا بَاطِلًاۚ سُبْحٰنَكَ فَقِنَا عَذَابَ النَّارِ</a:t>
            </a:r>
            <a:r>
              <a:rPr lang="id-ID" sz="2400" dirty="0"/>
              <a:t> </a:t>
            </a:r>
          </a:p>
          <a:p>
            <a:pPr>
              <a:lnSpc>
                <a:spcPct val="130000"/>
              </a:lnSpc>
            </a:pPr>
            <a:r>
              <a:rPr lang="ar-SA" altLang="ar-SA" sz="2400" dirty="0">
                <a:sym typeface="Work Sans"/>
              </a:rPr>
              <a:t>(</a:t>
            </a:r>
            <a:r>
              <a:rPr lang="ar-SA" sz="2400" dirty="0">
                <a:sym typeface="Work Sans SemiBold"/>
              </a:rPr>
              <a:t>آل عمران :</a:t>
            </a:r>
            <a:r>
              <a:rPr lang="id-ID" altLang="ar-SA" sz="2400" dirty="0">
                <a:sym typeface="Work Sans"/>
              </a:rPr>
              <a:t>189</a:t>
            </a:r>
            <a:r>
              <a:rPr lang="ar-SA" altLang="ar-SA" sz="2400" dirty="0">
                <a:sym typeface="Work Sans"/>
              </a:rPr>
              <a:t>)</a:t>
            </a:r>
            <a:endParaRPr lang="id-ID" altLang="ar-SA" sz="2400" dirty="0">
              <a:sym typeface="Work Sans"/>
            </a:endParaRPr>
          </a:p>
        </p:txBody>
      </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accent1"/>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89999" y="3642995"/>
            <a:ext cx="7062470" cy="5718175"/>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a:solidFill>
            <a:schemeClr val="accent1"/>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6134"/>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accent1"/>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accent1">
                    <a:lumMod val="50000"/>
                  </a:schemeClr>
                </a:solidFill>
                <a:latin typeface="Segoe UI Semibold" panose="020B0702040204020203" charset="0"/>
                <a:cs typeface="Segoe UI Semibold" panose="020B0702040204020203" charset="0"/>
              </a:rPr>
              <a:t>السماوات</a:t>
            </a:r>
            <a:r>
              <a:rPr lang="ar-SA" altLang="en-US" sz="2000" dirty="0">
                <a:solidFill>
                  <a:schemeClr val="bg2">
                    <a:lumMod val="50000"/>
                  </a:schemeClr>
                </a:solidFill>
                <a:latin typeface="Segoe UI Semibold" panose="020B0702040204020203" charset="0"/>
                <a:cs typeface="Segoe UI Semibold" panose="020B0702040204020203" charset="0"/>
              </a:rPr>
              <a:t> </a:t>
            </a:r>
            <a:r>
              <a:rPr lang="ar-SA" altLang="en-US" sz="2000" dirty="0">
                <a:solidFill>
                  <a:schemeClr val="accent1">
                    <a:lumMod val="50000"/>
                  </a:schemeClr>
                </a:solidFill>
                <a:latin typeface="Segoe UI Semibold" panose="020B0702040204020203" charset="0"/>
                <a:cs typeface="Segoe UI Semibold" panose="020B0702040204020203" charset="0"/>
              </a:rPr>
              <a:t>المادية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accent1"/>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disebut terlebih dahulu sebelum kata </a:t>
            </a:r>
            <a:r>
              <a:rPr lang="ar-SA" altLang="id-ID" sz="2000" dirty="0">
                <a:solidFill>
                  <a:schemeClr val="accent1"/>
                </a:solidFill>
                <a:latin typeface="Segoe UI Semibold" panose="020B0702040204020203" pitchFamily="34" charset="0"/>
                <a:cs typeface="Segoe UI Semibold" panose="020B0702040204020203" pitchFamily="34" charset="0"/>
              </a:rPr>
              <a:t>الأرض</a:t>
            </a:r>
            <a:r>
              <a:rPr lang="id-ID" altLang="id-ID" sz="2000" dirty="0">
                <a:latin typeface="Segoe UI Semibold" panose="020B0702040204020203" pitchFamily="34" charset="0"/>
                <a:cs typeface="Segoe UI Semibold" panose="020B0702040204020203" pitchFamily="34" charset="0"/>
              </a:rPr>
              <a:t>,</a:t>
            </a:r>
            <a:r>
              <a:rPr lang="id-ID" altLang="id-ID" sz="2000" dirty="0">
                <a:latin typeface="Google Sans Medium" panose="020B0603030502040203" charset="0"/>
                <a:cs typeface="Google Sans Medium" panose="020B0603030502040203" charset="0"/>
              </a:rPr>
              <a:t> dan hanya dipisahkan dengan </a:t>
            </a:r>
            <a:r>
              <a:rPr lang="ar-SA" altLang="id-ID" sz="2000" dirty="0">
                <a:latin typeface="Google Sans Medium" panose="020B0603030502040203" charset="0"/>
                <a:cs typeface="Google Sans Medium" panose="020B0603030502040203" charset="0"/>
              </a:rPr>
              <a:t> </a:t>
            </a:r>
            <a:r>
              <a:rPr lang="ar-SA" altLang="id-ID" sz="2000" dirty="0">
                <a:solidFill>
                  <a:schemeClr val="accent1"/>
                </a:solidFill>
                <a:latin typeface="Segoe UI Semibold" panose="020B0702040204020203" pitchFamily="34" charset="0"/>
                <a:cs typeface="Segoe UI Semibold" panose="020B0702040204020203" pitchFamily="34" charset="0"/>
              </a:rPr>
              <a:t>عطف</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ar-SA" altLang="id-ID" sz="2000" dirty="0">
                <a:solidFill>
                  <a:schemeClr val="accent1"/>
                </a:solidFill>
                <a:latin typeface="Segoe UI Semibold" panose="020B0702040204020203" pitchFamily="34" charset="0"/>
                <a:cs typeface="Segoe UI Semibold" panose="020B0702040204020203" pitchFamily="34" charset="0"/>
              </a:rPr>
              <a:t>و</a:t>
            </a:r>
            <a:r>
              <a:rPr lang="id-ID" altLang="id-ID" sz="2000" dirty="0">
                <a:solidFill>
                  <a:schemeClr val="accent1"/>
                </a:solidFill>
                <a:latin typeface="Segoe UI Semibold" panose="020B0702040204020203" pitchFamily="34" charset="0"/>
                <a:cs typeface="Segoe UI Semibold" panose="020B0702040204020203" pitchFamily="34" charset="0"/>
              </a:rPr>
              <a:t>)</a:t>
            </a:r>
            <a:r>
              <a:rPr lang="id-ID" altLang="id-ID" sz="2000" dirty="0">
                <a:solidFill>
                  <a:schemeClr val="tx1"/>
                </a:solidFill>
                <a:latin typeface="Google Sans Medium" panose="020B0603030502040203" pitchFamily="34" charset="0"/>
                <a:cs typeface="Segoe UI Semibold" panose="020B0702040204020203" pitchFamily="34" charset="0"/>
              </a:rPr>
              <a:t>.</a:t>
            </a:r>
            <a:endParaRPr lang="ar-SA" altLang="id-ID" sz="2000" dirty="0">
              <a:solidFill>
                <a:schemeClr val="accent1"/>
              </a:solidFill>
              <a:latin typeface="Segoe UI Semibold" panose="020B0702040204020203" pitchFamily="34" charset="0"/>
              <a:cs typeface="Segoe UI Semibold" panose="020B0702040204020203" pitchFamily="34"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a:solidFill>
                  <a:schemeClr val="accent1">
                    <a:lumMod val="50000"/>
                  </a:schemeClr>
                </a:solidFill>
                <a:latin typeface="Segoe UI Semibold" panose="020B0702040204020203" charset="0"/>
                <a:cs typeface="Segoe UI Semibold" panose="020B0702040204020203" charset="0"/>
              </a:rPr>
              <a:t>السماوات الغازية</a:t>
            </a:r>
            <a:endParaRPr lang="ar-SA" altLang="en-US" sz="4000" dirty="0">
              <a:solidFill>
                <a:schemeClr val="accent1">
                  <a:lumMod val="50000"/>
                </a:schemeClr>
              </a:solidFill>
              <a:latin typeface="Segoe UI Semibold" panose="020B0702040204020203" charset="0"/>
              <a:cs typeface="Segoe UI Semibold" panose="020B0702040204020203" charset="0"/>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A8EFA768-E90E-1B5B-550D-D904CD377562}"/>
              </a:ext>
            </a:extLst>
          </p:cNvPr>
          <p:cNvSpPr txBox="1">
            <a:spLocks/>
          </p:cNvSpPr>
          <p:nvPr/>
        </p:nvSpPr>
        <p:spPr>
          <a:xfrm>
            <a:off x="7784342" y="4371750"/>
            <a:ext cx="1069525" cy="553998"/>
          </a:xfrm>
          <a:prstGeom prst="rect">
            <a:avLst/>
          </a:prstGeom>
          <a:noFill/>
        </p:spPr>
        <p:txBody>
          <a:bodyPr wrap="none" rtlCol="0" anchor="ctr">
            <a:spAutoFit/>
          </a:bodyPr>
          <a:lstStyle/>
          <a:p>
            <a:pPr algn="r"/>
            <a:r>
              <a:rPr lang="id-ID" sz="3000" dirty="0">
                <a:solidFill>
                  <a:schemeClr val="accent1">
                    <a:lumMod val="75000"/>
                  </a:schemeClr>
                </a:solidFill>
                <a:latin typeface="Google Sans Medium" panose="020B0603030502040203" pitchFamily="34" charset="0"/>
              </a:rPr>
              <a:t>•</a:t>
            </a:r>
            <a:r>
              <a:rPr lang="id-ID" sz="3000" dirty="0">
                <a:solidFill>
                  <a:schemeClr val="accent1"/>
                </a:solidFill>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
        <p:nvSpPr>
          <p:cNvPr id="8" name="Google Shape;339;p34">
            <a:extLst>
              <a:ext uri="{FF2B5EF4-FFF2-40B4-BE49-F238E27FC236}">
                <a16:creationId xmlns:a16="http://schemas.microsoft.com/office/drawing/2014/main" id="{2E8F9F5F-2D09-82B6-AA67-8DF6D51390C4}"/>
              </a:ext>
            </a:extLst>
          </p:cNvPr>
          <p:cNvSpPr/>
          <p:nvPr/>
        </p:nvSpPr>
        <p:spPr>
          <a:xfrm flipH="1">
            <a:off x="8652944" y="4410567"/>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2;p13">
            <a:extLst>
              <a:ext uri="{FF2B5EF4-FFF2-40B4-BE49-F238E27FC236}">
                <a16:creationId xmlns:a16="http://schemas.microsoft.com/office/drawing/2014/main" id="{A26B06F9-12F0-0B4C-6A32-9EE1D775006C}"/>
              </a:ext>
            </a:extLst>
          </p:cNvPr>
          <p:cNvSpPr/>
          <p:nvPr/>
        </p:nvSpPr>
        <p:spPr>
          <a:xfrm>
            <a:off x="7784343" y="-1118080"/>
            <a:ext cx="1555418" cy="1555418"/>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3;p13">
            <a:extLst>
              <a:ext uri="{FF2B5EF4-FFF2-40B4-BE49-F238E27FC236}">
                <a16:creationId xmlns:a16="http://schemas.microsoft.com/office/drawing/2014/main" id="{17CC9F9C-9979-E4D0-18CA-CF15F94DC16D}"/>
              </a:ext>
            </a:extLst>
          </p:cNvPr>
          <p:cNvGrpSpPr/>
          <p:nvPr/>
        </p:nvGrpSpPr>
        <p:grpSpPr>
          <a:xfrm flipH="1">
            <a:off x="2844000" y="4410628"/>
            <a:ext cx="2894877" cy="1481400"/>
            <a:chOff x="6510200" y="4203408"/>
            <a:chExt cx="2894877" cy="1481400"/>
          </a:xfrm>
          <a:solidFill>
            <a:schemeClr val="accent1"/>
          </a:solidFill>
        </p:grpSpPr>
        <p:sp>
          <p:nvSpPr>
            <p:cNvPr id="34" name="Google Shape;114;p13">
              <a:extLst>
                <a:ext uri="{FF2B5EF4-FFF2-40B4-BE49-F238E27FC236}">
                  <a16:creationId xmlns:a16="http://schemas.microsoft.com/office/drawing/2014/main" id="{0CC190EF-981C-C1F0-05CA-BC1B94BB02AF}"/>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5;p13">
              <a:extLst>
                <a:ext uri="{FF2B5EF4-FFF2-40B4-BE49-F238E27FC236}">
                  <a16:creationId xmlns:a16="http://schemas.microsoft.com/office/drawing/2014/main" id="{03A170AC-E8F5-C32E-7293-BA4075A97150}"/>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117;p13">
            <a:extLst>
              <a:ext uri="{FF2B5EF4-FFF2-40B4-BE49-F238E27FC236}">
                <a16:creationId xmlns:a16="http://schemas.microsoft.com/office/drawing/2014/main" id="{FF424865-4D43-F6AF-6D64-6E70E59BF18A}"/>
              </a:ext>
            </a:extLst>
          </p:cNvPr>
          <p:cNvSpPr/>
          <p:nvPr/>
        </p:nvSpPr>
        <p:spPr>
          <a:xfrm rot="19010708">
            <a:off x="86929" y="4141479"/>
            <a:ext cx="449204" cy="142080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7;p13">
            <a:extLst>
              <a:ext uri="{FF2B5EF4-FFF2-40B4-BE49-F238E27FC236}">
                <a16:creationId xmlns:a16="http://schemas.microsoft.com/office/drawing/2014/main" id="{4DE84C7D-F02A-F66D-B876-ED88BC876C42}"/>
              </a:ext>
            </a:extLst>
          </p:cNvPr>
          <p:cNvSpPr/>
          <p:nvPr/>
        </p:nvSpPr>
        <p:spPr>
          <a:xfrm rot="19559926">
            <a:off x="2905432" y="-496510"/>
            <a:ext cx="522572" cy="116117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6;p13">
            <a:extLst>
              <a:ext uri="{FF2B5EF4-FFF2-40B4-BE49-F238E27FC236}">
                <a16:creationId xmlns:a16="http://schemas.microsoft.com/office/drawing/2014/main" id="{021A13D8-BC3F-64C8-C208-BB6D5F848058}"/>
              </a:ext>
            </a:extLst>
          </p:cNvPr>
          <p:cNvSpPr/>
          <p:nvPr/>
        </p:nvSpPr>
        <p:spPr>
          <a:xfrm rot="11314034" flipH="1">
            <a:off x="-1176420" y="-1227692"/>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95882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3" name="Group 32"/>
          <p:cNvGrpSpPr/>
          <p:nvPr/>
        </p:nvGrpSpPr>
        <p:grpSpPr>
          <a:xfrm>
            <a:off x="4020820" y="3175000"/>
            <a:ext cx="1102360" cy="788035"/>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3769163" y="2334911"/>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sp>
        <p:nvSpPr>
          <p:cNvPr id="30" name="Google Shape;318;p33"/>
          <p:cNvSpPr txBox="1"/>
          <p:nvPr/>
        </p:nvSpPr>
        <p:spPr>
          <a:xfrm>
            <a:off x="7894955" y="253809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8155940" y="3208020"/>
            <a:ext cx="525780" cy="196215"/>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6289040" y="2617470"/>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الثريّة</a:t>
            </a:r>
          </a:p>
        </p:txBody>
      </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pic>
        <p:nvPicPr>
          <p:cNvPr id="12" name="mixkit-select-click-1109">
            <a:hlinkClick r:id="" action="ppaction://media"/>
            <a:extLst>
              <a:ext uri="{FF2B5EF4-FFF2-40B4-BE49-F238E27FC236}">
                <a16:creationId xmlns:a16="http://schemas.microsoft.com/office/drawing/2014/main" id="{752298B9-74F3-CF06-CE69-F536DEE10C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6146" y="2629092"/>
            <a:ext cx="406401" cy="406400"/>
          </a:xfrm>
          <a:prstGeom prst="rect">
            <a:avLst/>
          </a:prstGeom>
        </p:spPr>
      </p:pic>
      <p:sp>
        <p:nvSpPr>
          <p:cNvPr id="13" name="Google Shape;283;p31">
            <a:extLst>
              <a:ext uri="{FF2B5EF4-FFF2-40B4-BE49-F238E27FC236}">
                <a16:creationId xmlns:a16="http://schemas.microsoft.com/office/drawing/2014/main" id="{1455BAD8-EC3A-381D-1CCB-7F866C0F8D5A}"/>
              </a:ext>
            </a:extLst>
          </p:cNvPr>
          <p:cNvSpPr txBox="1"/>
          <p:nvPr/>
        </p:nvSpPr>
        <p:spPr>
          <a:xfrm>
            <a:off x="1578293" y="123750"/>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lnSpc>
                <a:spcPct val="90000"/>
              </a:lnSpc>
              <a:buNone/>
            </a:pPr>
            <a:r>
              <a:rPr lang="en-US" altLang="en-GB" sz="4400" dirty="0" err="1"/>
              <a:t>Jenis</a:t>
            </a:r>
            <a:r>
              <a:rPr lang="en-US" altLang="en-GB" sz="4400" dirty="0"/>
              <a:t> Kata</a:t>
            </a:r>
            <a:r>
              <a:rPr lang="en-US" altLang="en-GB" sz="4400" dirty="0">
                <a:latin typeface="Segoe UI Semibold" panose="020B0702040204020203" charset="0"/>
                <a:cs typeface="Segoe UI Semibold" panose="020B0702040204020203" charset="0"/>
              </a:rPr>
              <a:t> </a:t>
            </a:r>
            <a:r>
              <a:rPr lang="ar-SA" altLang="en-GB" sz="4400" b="1" dirty="0">
                <a:latin typeface="Segoe UI Semibold" panose="020B0702040204020203" charset="0"/>
                <a:cs typeface="Segoe UI Semibold" panose="020B0702040204020203" charset="0"/>
              </a:rPr>
              <a:t>السماوات</a:t>
            </a:r>
            <a:r>
              <a:rPr lang="id-ID" altLang="en-GB" sz="4400" b="1" dirty="0">
                <a:noFill/>
                <a:latin typeface="Segoe UI Semibold" panose="020B0702040204020203" charset="0"/>
                <a:cs typeface="Segoe UI Semibold" panose="020B0702040204020203" charset="0"/>
              </a:rPr>
              <a:t> </a:t>
            </a:r>
            <a:r>
              <a:rPr lang="en-US" altLang="en-GB" sz="4400" dirty="0" err="1"/>
              <a:t>Dalam</a:t>
            </a:r>
            <a:r>
              <a:rPr lang="en-US" altLang="en-GB" sz="4400" dirty="0"/>
              <a:t> Al-</a:t>
            </a:r>
            <a:r>
              <a:rPr lang="en-US" altLang="en-GB" sz="4400" dirty="0" err="1"/>
              <a:t>Qura</a:t>
            </a:r>
            <a:r>
              <a:rPr lang="id-ID" altLang="en-GB" sz="4400" dirty="0"/>
              <a:t>n</a:t>
            </a:r>
          </a:p>
          <a:p>
            <a:pPr marL="0" lvl="0" indent="0" algn="ctr" rtl="0">
              <a:lnSpc>
                <a:spcPct val="90000"/>
              </a:lnSpc>
              <a:spcBef>
                <a:spcPts val="400"/>
              </a:spcBef>
              <a:buNone/>
            </a:pPr>
            <a:r>
              <a:rPr lang="id-ID" altLang="en-GB" sz="1800" dirty="0">
                <a:solidFill>
                  <a:schemeClr val="tx1">
                    <a:lumMod val="95000"/>
                    <a:lumOff val="5000"/>
                  </a:schemeClr>
                </a:solidFill>
                <a:latin typeface="Google Sans" panose="020B0503030502040204" pitchFamily="34" charset="0"/>
              </a:rPr>
              <a:t>Juz 1-5</a:t>
            </a:r>
            <a:endParaRPr lang="en-US" altLang="en-GB" sz="1800" dirty="0">
              <a:solidFill>
                <a:schemeClr val="tx1">
                  <a:lumMod val="95000"/>
                  <a:lumOff val="5000"/>
                </a:schemeClr>
              </a:solidFill>
              <a:latin typeface="Google Sans" panose="020B0503030502040204" pitchFamily="34" charset="0"/>
            </a:endParaRPr>
          </a:p>
        </p:txBody>
      </p:sp>
    </p:spTree>
    <p:extLst>
      <p:ext uri="{BB962C8B-B14F-4D97-AF65-F5344CB8AC3E}">
        <p14:creationId xmlns:p14="http://schemas.microsoft.com/office/powerpoint/2010/main" val="1640082435"/>
      </p:ext>
    </p:extLst>
  </p:cSld>
  <p:clrMapOvr>
    <a:masterClrMapping/>
  </p:clrMapOvr>
  <mc:AlternateContent xmlns:mc="http://schemas.openxmlformats.org/markup-compatibility/2006" xmlns:p14="http://schemas.microsoft.com/office/powerpoint/2010/main">
    <mc:Choice Requires="p14">
      <p:transition p14:dur="10" advClick="0" advTm="750"/>
    </mc:Choice>
    <mc:Fallback xmlns="">
      <p:transition advClick="0" advTm="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withEffect">
                                  <p:stCondLst>
                                    <p:cond delay="0"/>
                                  </p:stCondLst>
                                  <p:childTnLst>
                                    <p:animEffect transition="out" filter="fade">
                                      <p:cBhvr>
                                        <p:cTn id="6" dur="500" tmFilter="0, 0; .2, .5; .8, .5; 1, 0"/>
                                        <p:tgtEl>
                                          <p:spTgt spid="30"/>
                                        </p:tgtEl>
                                      </p:cBhvr>
                                    </p:animEffect>
                                    <p:animScale>
                                      <p:cBhvr>
                                        <p:cTn id="7" dur="250" autoRev="1" fill="hold"/>
                                        <p:tgtEl>
                                          <p:spTgt spid="30"/>
                                        </p:tgtEl>
                                      </p:cBhvr>
                                      <p:by x="105000" y="105000"/>
                                    </p:animScale>
                                  </p:childTnLst>
                                </p:cTn>
                              </p:par>
                              <p:par>
                                <p:cTn id="8" presetID="26" presetClass="emph" presetSubtype="0" fill="hold" grpId="0" nodeType="withEffect">
                                  <p:stCondLst>
                                    <p:cond delay="0"/>
                                  </p:stCondLst>
                                  <p:childTnLst>
                                    <p:animEffect transition="out" filter="fade">
                                      <p:cBhvr>
                                        <p:cTn id="9" dur="500" tmFilter="0, 0; .2, .5; .8, .5; 1, 0"/>
                                        <p:tgtEl>
                                          <p:spTgt spid="31"/>
                                        </p:tgtEl>
                                      </p:cBhvr>
                                    </p:animEffect>
                                    <p:animScale>
                                      <p:cBhvr>
                                        <p:cTn id="10" dur="250" autoRev="1" fill="hold"/>
                                        <p:tgtEl>
                                          <p:spTgt spid="31"/>
                                        </p:tgtEl>
                                      </p:cBhvr>
                                      <p:by x="105000" y="105000"/>
                                    </p:animScale>
                                  </p:childTnLst>
                                </p:cTn>
                              </p:par>
                              <p:par>
                                <p:cTn id="11" presetID="26" presetClass="emph" presetSubtype="0" fill="hold" grpId="0" nodeType="withEffect">
                                  <p:stCondLst>
                                    <p:cond delay="0"/>
                                  </p:stCondLst>
                                  <p:childTnLst>
                                    <p:animEffect transition="out" filter="fade">
                                      <p:cBhvr>
                                        <p:cTn id="12" dur="500" tmFilter="0, 0; .2, .5; .8, .5; 1, 0"/>
                                        <p:tgtEl>
                                          <p:spTgt spid="32"/>
                                        </p:tgtEl>
                                      </p:cBhvr>
                                    </p:animEffect>
                                    <p:animScale>
                                      <p:cBhvr>
                                        <p:cTn id="13" dur="250" autoRev="1" fill="hold"/>
                                        <p:tgtEl>
                                          <p:spTgt spid="32"/>
                                        </p:tgtEl>
                                      </p:cBhvr>
                                      <p:by x="105000" y="105000"/>
                                    </p:animScale>
                                  </p:childTnLst>
                                </p:cTn>
                              </p:par>
                              <p:par>
                                <p:cTn id="14" presetID="1" presetClass="mediacall" presetSubtype="0" fill="hold" nodeType="withEffect">
                                  <p:stCondLst>
                                    <p:cond delay="0"/>
                                  </p:stCondLst>
                                  <p:childTnLst>
                                    <p:cmd type="call" cmd="playFrom(0.0)">
                                      <p:cBhvr>
                                        <p:cTn id="15" dur="1104"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6" fill="hold" display="0">
                  <p:stCondLst>
                    <p:cond delay="indefinite"/>
                  </p:stCondLst>
                  <p:endCondLst>
                    <p:cond evt="onStopAudio" delay="0">
                      <p:tgtEl>
                        <p:sldTgt/>
                      </p:tgtEl>
                    </p:cond>
                  </p:endCondLst>
                </p:cTn>
                <p:tgtEl>
                  <p:spTgt spid="12"/>
                </p:tgtEl>
              </p:cMediaNode>
            </p:audio>
          </p:childTnLst>
        </p:cTn>
      </p:par>
    </p:tnLst>
    <p:bldLst>
      <p:bldP spid="30" grpId="0"/>
      <p:bldP spid="31" grpId="0" animBg="1"/>
      <p:bldP spid="3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899"/>
            <a:ext cx="988800" cy="19620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6"/>
            <a:ext cx="8997669" cy="7284833"/>
            <a:chOff x="-4190664" y="-371615"/>
            <a:chExt cx="8997669" cy="7284833"/>
          </a:xfrm>
          <a:solidFill>
            <a:schemeClr val="tx2"/>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solidFill>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solidFill>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solidFill>
              </a:endParaRPr>
            </a:p>
          </p:txBody>
        </p:sp>
      </p:grpSp>
      <p:sp>
        <p:nvSpPr>
          <p:cNvPr id="356" name="Google Shape;356;p35"/>
          <p:cNvSpPr/>
          <p:nvPr/>
        </p:nvSpPr>
        <p:spPr>
          <a:xfrm rot="3977636">
            <a:off x="5249672" y="793407"/>
            <a:ext cx="449204" cy="526573"/>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endPar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 name="Text Box 2" descr="gh" title="ghoziyah"/>
          <p:cNvSpPr txBox="1"/>
          <p:nvPr/>
        </p:nvSpPr>
        <p:spPr>
          <a:xfrm>
            <a:off x="5724000" y="1955165"/>
            <a:ext cx="2925445" cy="1247140"/>
          </a:xfrm>
          <a:prstGeom prst="rect">
            <a:avLst/>
          </a:prstGeom>
          <a:noFill/>
        </p:spPr>
        <p:txBody>
          <a:bodyPr wrap="square" rtlCol="0" anchor="t" anchorCtr="0">
            <a:noAutofit/>
          </a:bodyPr>
          <a:lstStyle/>
          <a:p>
            <a:pPr algn="l" rtl="1" fontAlgn="ctr"/>
            <a:r>
              <a:rPr lang="ar-SA" altLang="en-GB" sz="5300" dirty="0">
                <a:latin typeface="Segoe UI Semibold" panose="020B0702040204020203" charset="0"/>
                <a:cs typeface="Segoe UI Semibold" panose="020B0702040204020203" charset="0"/>
                <a:sym typeface="+mn-ea"/>
              </a:rPr>
              <a:t>السماوات</a:t>
            </a:r>
            <a:endParaRPr lang="ar-SA" sz="5300" dirty="0">
              <a:latin typeface="Segoe UI Semibold" panose="020B0702040204020203" charset="0"/>
              <a:cs typeface="Segoe UI Semibold" panose="020B0702040204020203" charset="0"/>
            </a:endParaRPr>
          </a:p>
        </p:txBody>
      </p:sp>
      <p:sp>
        <p:nvSpPr>
          <p:cNvPr id="6" name="Text Box 5"/>
          <p:cNvSpPr txBox="1"/>
          <p:nvPr/>
        </p:nvSpPr>
        <p:spPr>
          <a:xfrm>
            <a:off x="3592830" y="1972365"/>
            <a:ext cx="2203450" cy="907941"/>
          </a:xfrm>
          <a:prstGeom prst="rect">
            <a:avLst/>
          </a:prstGeom>
          <a:noFill/>
        </p:spPr>
        <p:txBody>
          <a:bodyPr wrap="square" rtlCol="0" anchor="ctr" anchorCtr="0">
            <a:spAutoFit/>
          </a:bodyPr>
          <a:lstStyle/>
          <a:p>
            <a:pPr algn="ctr" rtl="1" fontAlgn="ctr"/>
            <a:r>
              <a:rPr lang="ar-SA" sz="5300" dirty="0">
                <a:latin typeface="Segoe UI Semibold" panose="020B0702040204020203" charset="0"/>
                <a:cs typeface="Segoe UI Semibold" panose="020B0702040204020203" charset="0"/>
              </a:rPr>
              <a:t>الثريّة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dirty="0">
                <a:latin typeface="Google Sans Medium" panose="020B0603030502040203" charset="0"/>
                <a:cs typeface="Google Sans Medium" panose="020B0603030502040203" charset="0"/>
              </a:rPr>
              <a:t>Langit </a:t>
            </a:r>
            <a:r>
              <a:rPr lang="id-ID" altLang="id-ID" sz="3200" dirty="0">
                <a:latin typeface="Google Sans Medium" panose="020B0603030502040203" charset="0"/>
                <a:cs typeface="Google Sans Medium" panose="020B0603030502040203" charset="0"/>
              </a:rPr>
              <a:t>Atsiriy</a:t>
            </a:r>
            <a:r>
              <a:rPr lang="en-US" altLang="id-ID" sz="3200" dirty="0">
                <a:latin typeface="Google Sans Medium" panose="020B0603030502040203" charset="0"/>
                <a:cs typeface="Google Sans Medium" panose="020B0603030502040203" charset="0"/>
              </a:rPr>
              <a:t>yah</a:t>
            </a:r>
            <a:endParaRPr lang="id-ID" altLang="ar-SA" sz="3200" dirty="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tx2"/>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tx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39"/>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1"/>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5979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3" name="!!title"/>
          <p:cNvSpPr txBox="1">
            <a:spLocks noGrp="1"/>
          </p:cNvSpPr>
          <p:nvPr>
            <p:ph type="title" idx="4294967295"/>
          </p:nvPr>
        </p:nvSpPr>
        <p:spPr>
          <a:xfrm>
            <a:off x="311530" y="520155"/>
            <a:ext cx="2735014"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en-US" altLang="en-GB" sz="4000" dirty="0" err="1">
                <a:latin typeface="Google Sans Medium" panose="020B0603030502040203" pitchFamily="34" charset="0"/>
                <a:cs typeface="SF UI Display" panose="00000800000000000000" pitchFamily="2" charset="0"/>
              </a:rPr>
              <a:t>Penjelasan</a:t>
            </a:r>
            <a:endParaRPr lang="en-US" altLang="en-GB" sz="4000" dirty="0">
              <a:latin typeface="Google Sans Medium" panose="020B0603030502040203" pitchFamily="34" charset="0"/>
              <a:cs typeface="SF UI Display" panose="00000800000000000000" pitchFamily="2" charset="0"/>
            </a:endParaRPr>
          </a:p>
        </p:txBody>
      </p:sp>
      <p:sp>
        <p:nvSpPr>
          <p:cNvPr id="332" name="Google Shape;332;p34"/>
          <p:cNvSpPr txBox="1">
            <a:spLocks noGrp="1"/>
          </p:cNvSpPr>
          <p:nvPr>
            <p:ph type="body" idx="4294967295"/>
          </p:nvPr>
        </p:nvSpPr>
        <p:spPr>
          <a:xfrm>
            <a:off x="236855" y="1763395"/>
            <a:ext cx="5201046" cy="3192145"/>
          </a:xfrm>
          <a:prstGeom prst="rect">
            <a:avLst/>
          </a:prstGeom>
        </p:spPr>
        <p:txBody>
          <a:bodyPr spcFirstLastPara="1" wrap="square" lIns="91425" tIns="91425" rIns="91425" bIns="91425" anchor="t" anchorCtr="0">
            <a:noAutofit/>
          </a:bodyPr>
          <a:lstStyle/>
          <a:p>
            <a:pPr marL="0" indent="0">
              <a:lnSpc>
                <a:spcPct val="130000"/>
              </a:lnSpc>
              <a:spcAft>
                <a:spcPts val="400"/>
              </a:spcAft>
              <a:buSzPct val="70000"/>
              <a:buNone/>
            </a:pPr>
            <a:r>
              <a:rPr lang="id-ID" altLang="ar-SA" sz="2800" dirty="0">
                <a:latin typeface="Google Sans Medium" panose="020B0603030502040203" pitchFamily="34" charset="0"/>
                <a:cs typeface="Google Sans" panose="020B0503030502040204" charset="0"/>
              </a:rPr>
              <a:t>Yang dimaksud dengan </a:t>
            </a:r>
            <a:r>
              <a:rPr lang="ar-SA" altLang="en-US" sz="2800" dirty="0">
                <a:latin typeface="Segoe UI Semibold" panose="020B0702040204020203" pitchFamily="34" charset="0"/>
                <a:cs typeface="Segoe UI Semibold" panose="020B0702040204020203" pitchFamily="34" charset="0"/>
              </a:rPr>
              <a:t>السماوات </a:t>
            </a:r>
            <a:r>
              <a:rPr lang="ar-SA" sz="2800" dirty="0">
                <a:latin typeface="Segoe UI Semibold" panose="020B0702040204020203" charset="0"/>
                <a:cs typeface="Segoe UI Semibold" panose="020B0702040204020203" charset="0"/>
              </a:rPr>
              <a:t>الثريّة</a:t>
            </a:r>
            <a:r>
              <a:rPr lang="id-ID" altLang="ar-SA" sz="2800" dirty="0">
                <a:latin typeface="Segoe UI Semibold" panose="020B0702040204020203" pitchFamily="34" charset="0"/>
                <a:cs typeface="Segoe UI Semibold" panose="020B0702040204020203" pitchFamily="34" charset="0"/>
              </a:rPr>
              <a:t> </a:t>
            </a:r>
            <a:r>
              <a:rPr lang="id-ID" altLang="ar-SA" sz="2800" dirty="0">
                <a:latin typeface="Google Sans Medium" panose="020B0603030502040203" pitchFamily="34" charset="0"/>
                <a:cs typeface="Segoe UI Semibold" panose="020B0702040204020203" pitchFamily="34" charset="0"/>
              </a:rPr>
              <a:t>adalah langit yang dihuni para Nabi serta Malaikat.</a:t>
            </a:r>
            <a:endParaRPr lang="en-US" altLang="id-ID" sz="2800" dirty="0">
              <a:latin typeface="Google Sans Medium" panose="020B0603030502040203" pitchFamily="34" charset="0"/>
              <a:cs typeface="Google Sans" panose="020B0503030502040204" charset="0"/>
            </a:endParaRPr>
          </a:p>
        </p:txBody>
      </p:sp>
      <p:sp>
        <p:nvSpPr>
          <p:cNvPr id="17" name="Text Box 16"/>
          <p:cNvSpPr txBox="1"/>
          <p:nvPr/>
        </p:nvSpPr>
        <p:spPr>
          <a:xfrm>
            <a:off x="12932410" y="2309515"/>
            <a:ext cx="2876108" cy="523220"/>
          </a:xfrm>
          <a:prstGeom prst="rect">
            <a:avLst/>
          </a:prstGeom>
          <a:noFill/>
        </p:spPr>
        <p:txBody>
          <a:bodyPr wrap="none" rtlCol="0" anchor="b" anchorCtr="0">
            <a:spAutoFit/>
          </a:bodyPr>
          <a:lstStyle/>
          <a:p>
            <a:pPr algn="l" rtl="0" fontAlgn="ctr"/>
            <a:r>
              <a:rPr lang="id-ID" altLang="ar-SA" sz="2800" dirty="0">
                <a:latin typeface="Google Sans" panose="020B0503030502040204" charset="0"/>
                <a:cs typeface="Google Sans" panose="020B0503030502040204" charset="0"/>
              </a:rPr>
              <a:t>Langit Atsiriyyah</a:t>
            </a:r>
          </a:p>
        </p:txBody>
      </p:sp>
      <p:sp>
        <p:nvSpPr>
          <p:cNvPr id="338" name="Google Shape;338;p34"/>
          <p:cNvSpPr/>
          <p:nvPr/>
        </p:nvSpPr>
        <p:spPr>
          <a:xfrm rot="-5148122" flipH="1">
            <a:off x="3761750" y="-3171593"/>
            <a:ext cx="4163771" cy="4163771"/>
          </a:xfrm>
          <a:prstGeom prst="blockArc">
            <a:avLst>
              <a:gd name="adj1" fmla="val 10800000"/>
              <a:gd name="adj2" fmla="val 142196"/>
              <a:gd name="adj3" fmla="val 11673"/>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6623694" y="1418877"/>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8476615" y="4550410"/>
            <a:ext cx="449580" cy="44958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63405"/>
            <a:ext cx="1145540" cy="523220"/>
          </a:xfrm>
          <a:prstGeom prst="rect">
            <a:avLst/>
          </a:prstGeom>
          <a:noFill/>
        </p:spPr>
        <p:txBody>
          <a:bodyPr wrap="square" rtlCol="0" anchor="ctr" anchorCtr="0">
            <a:spAutoFit/>
          </a:bodyPr>
          <a:lstStyle/>
          <a:p>
            <a:pPr algn="ctr" rtl="1" fontAlgn="ctr"/>
            <a:r>
              <a:rPr lang="ar-SA" sz="2800" dirty="0">
                <a:latin typeface="Segoe UI" panose="020B0502040204020203" pitchFamily="34" charset="0"/>
                <a:cs typeface="Segoe UI" panose="020B0502040204020203" pitchFamily="34" charset="0"/>
              </a:rPr>
              <a:t>الثريّة</a:t>
            </a:r>
          </a:p>
        </p:txBody>
      </p:sp>
      <p:grpSp>
        <p:nvGrpSpPr>
          <p:cNvPr id="334" name="Google Shape;334;p34"/>
          <p:cNvGrpSpPr/>
          <p:nvPr/>
        </p:nvGrpSpPr>
        <p:grpSpPr>
          <a:xfrm>
            <a:off x="933091" y="1569735"/>
            <a:ext cx="11031700" cy="5231108"/>
            <a:chOff x="858161" y="1414160"/>
            <a:chExt cx="11031700" cy="5231108"/>
          </a:xfrm>
          <a:solidFill>
            <a:schemeClr val="tx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89999" y="3642995"/>
            <a:ext cx="7062470" cy="5718175"/>
            <a:chOff x="-4190664" y="-371615"/>
            <a:chExt cx="8997669" cy="7284833"/>
          </a:xfrm>
          <a:solidFill>
            <a:schemeClr val="tx2"/>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endPar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23" name="Google Shape;350;p35"/>
          <p:cNvSpPr/>
          <p:nvPr/>
        </p:nvSpPr>
        <p:spPr>
          <a:xfrm>
            <a:off x="10376031" y="1543365"/>
            <a:ext cx="988800" cy="19620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49" y="-3946525"/>
            <a:ext cx="7539355" cy="65405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89" y="1138934"/>
            <a:ext cx="305100" cy="19620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2" y="5776303"/>
            <a:ext cx="2894877" cy="1481400"/>
            <a:chOff x="6510200" y="4203408"/>
            <a:chExt cx="2894877" cy="1481400"/>
          </a:xfrm>
          <a:solidFill>
            <a:schemeClr val="tx2"/>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59" y="2915285"/>
            <a:ext cx="911860" cy="31623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oogle Shape;113;p13">
            <a:extLst>
              <a:ext uri="{FF2B5EF4-FFF2-40B4-BE49-F238E27FC236}">
                <a16:creationId xmlns:a16="http://schemas.microsoft.com/office/drawing/2014/main" id="{B4848D42-C872-8839-6CA1-BA51087E48D9}"/>
              </a:ext>
            </a:extLst>
          </p:cNvPr>
          <p:cNvGrpSpPr/>
          <p:nvPr/>
        </p:nvGrpSpPr>
        <p:grpSpPr>
          <a:xfrm flipH="1">
            <a:off x="-4428000" y="5554350"/>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F31A0F58-B628-49F8-786B-7F7096ACF515}"/>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8" name="Google Shape;115;p13">
              <a:extLst>
                <a:ext uri="{FF2B5EF4-FFF2-40B4-BE49-F238E27FC236}">
                  <a16:creationId xmlns:a16="http://schemas.microsoft.com/office/drawing/2014/main" id="{16AADF91-0069-9848-B8F2-8B9F6994D8F5}"/>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grpSp>
      <p:sp>
        <p:nvSpPr>
          <p:cNvPr id="9" name="Google Shape;117;p13">
            <a:extLst>
              <a:ext uri="{FF2B5EF4-FFF2-40B4-BE49-F238E27FC236}">
                <a16:creationId xmlns:a16="http://schemas.microsoft.com/office/drawing/2014/main" id="{DB4DBE3C-F58C-01E4-E168-A37B40F7DF7C}"/>
              </a:ext>
            </a:extLst>
          </p:cNvPr>
          <p:cNvSpPr/>
          <p:nvPr/>
        </p:nvSpPr>
        <p:spPr>
          <a:xfrm rot="19559926">
            <a:off x="1683997" y="-2133401"/>
            <a:ext cx="522572" cy="1161172"/>
          </a:xfrm>
          <a:prstGeom prst="rect">
            <a:avLst/>
          </a:prstGeom>
          <a:solidFill>
            <a:schemeClr val="tx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Tree>
    <p:extLst>
      <p:ext uri="{BB962C8B-B14F-4D97-AF65-F5344CB8AC3E}">
        <p14:creationId xmlns:p14="http://schemas.microsoft.com/office/powerpoint/2010/main" val="28242893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4" name="Group 13">
            <a:extLst>
              <a:ext uri="{FF2B5EF4-FFF2-40B4-BE49-F238E27FC236}">
                <a16:creationId xmlns:a16="http://schemas.microsoft.com/office/drawing/2014/main" id="{FFFF6974-B80E-253D-359A-9737334485EC}"/>
              </a:ext>
            </a:extLst>
          </p:cNvPr>
          <p:cNvGrpSpPr/>
          <p:nvPr/>
        </p:nvGrpSpPr>
        <p:grpSpPr>
          <a:xfrm>
            <a:off x="11988000" y="1503067"/>
            <a:ext cx="5099100" cy="2954200"/>
            <a:chOff x="4369" y="956"/>
            <a:chExt cx="6616" cy="4445"/>
          </a:xfrm>
          <a:noFill/>
        </p:grpSpPr>
        <p:sp>
          <p:nvSpPr>
            <p:cNvPr id="34" name="Text Box 1">
              <a:extLst>
                <a:ext uri="{FF2B5EF4-FFF2-40B4-BE49-F238E27FC236}">
                  <a16:creationId xmlns:a16="http://schemas.microsoft.com/office/drawing/2014/main" id="{F897A21D-67C1-F489-67F9-437CED6B3BC6}"/>
                </a:ext>
              </a:extLst>
            </p:cNvPr>
            <p:cNvSpPr txBox="1"/>
            <p:nvPr/>
          </p:nvSpPr>
          <p:spPr>
            <a:xfrm>
              <a:off x="4474" y="2507"/>
              <a:ext cx="6511"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اَفَغَيْرَ دِيْنِ اللّٰهِ يَبْغُوْنَ وَلَهٗ ٓ اَسْلَمَ مَنْ فِى </a:t>
              </a:r>
              <a:r>
                <a:rPr lang="ar-SA" altLang="id-ID" dirty="0">
                  <a:solidFill>
                    <a:srgbClr val="FF0000"/>
                  </a:solidFill>
                  <a:sym typeface="Work Sans"/>
                </a:rPr>
                <a:t>السَّمٰوٰتِ وَالْاَرْضِ </a:t>
              </a:r>
              <a:r>
                <a:rPr lang="ar-SA" altLang="id-ID" dirty="0">
                  <a:sym typeface="Work Sans"/>
                </a:rPr>
                <a:t>طَوْعًا وَّكَرْهًا وَّاِلَيْهِ يُرْجَعُوْنَ</a:t>
              </a:r>
              <a:r>
                <a:rPr lang="id-ID"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83</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sp>
          <p:nvSpPr>
            <p:cNvPr id="35" name="Text Box 2">
              <a:extLst>
                <a:ext uri="{FF2B5EF4-FFF2-40B4-BE49-F238E27FC236}">
                  <a16:creationId xmlns:a16="http://schemas.microsoft.com/office/drawing/2014/main" id="{CB33789F-2D44-8978-17E8-8D86A236493B}"/>
                </a:ext>
              </a:extLst>
            </p:cNvPr>
            <p:cNvSpPr txBox="1"/>
            <p:nvPr/>
          </p:nvSpPr>
          <p:spPr>
            <a:xfrm>
              <a:off x="4419" y="956"/>
              <a:ext cx="656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اِنَّ فِيْ خَلْقِ </a:t>
              </a:r>
              <a:r>
                <a:rPr lang="ar-SA" altLang="id-ID" dirty="0">
                  <a:solidFill>
                    <a:schemeClr val="accent1"/>
                  </a:solidFill>
                  <a:sym typeface="Work Sans"/>
                </a:rPr>
                <a:t>السَّمٰوٰتِ وَالْاَرْضِ </a:t>
              </a:r>
              <a:r>
                <a:rPr lang="ar-SA" altLang="id-ID" dirty="0">
                  <a:sym typeface="Work Sans"/>
                </a:rPr>
                <a:t>وَاخْتِلَافِ الَّيْلِ وَالنَّهَارِ وَالْفُلْكِ الَّتِيْ تَجْرِيْ فِى الْبَحْرِ بِمَا يَنْفَعُ النَّاسَ</a:t>
              </a:r>
              <a:r>
                <a:rPr lang="ar-SA" altLang="ar-SA" dirty="0">
                  <a:sym typeface="Work Sans"/>
                </a:rPr>
                <a:t> (البقرة :</a:t>
              </a:r>
              <a:r>
                <a:rPr lang="id-ID" altLang="ar-SA" dirty="0">
                  <a:sym typeface="Work Sans"/>
                </a:rPr>
                <a:t>164</a:t>
              </a:r>
              <a:r>
                <a:rPr lang="ar-SA" altLang="ar-SA" dirty="0">
                  <a:sym typeface="Work Sans"/>
                </a:rPr>
                <a:t>) </a:t>
              </a:r>
              <a:endParaRPr lang="id-ID" altLang="ar-SA" dirty="0">
                <a:sym typeface="Work Sans"/>
              </a:endParaRPr>
            </a:p>
          </p:txBody>
        </p:sp>
        <p:sp>
          <p:nvSpPr>
            <p:cNvPr id="36" name="Text Box 3">
              <a:extLst>
                <a:ext uri="{FF2B5EF4-FFF2-40B4-BE49-F238E27FC236}">
                  <a16:creationId xmlns:a16="http://schemas.microsoft.com/office/drawing/2014/main" id="{DFEA7FC7-E3B4-7C3A-F047-5C6AE18E92B0}"/>
                </a:ext>
              </a:extLst>
            </p:cNvPr>
            <p:cNvSpPr txBox="1"/>
            <p:nvPr/>
          </p:nvSpPr>
          <p:spPr>
            <a:xfrm>
              <a:off x="4369" y="4011"/>
              <a:ext cx="6616"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وَسَارِعُوْٓا اِلٰى مَغْفِرَةٍ مِّنْ رَّبِّكُمْ وَجَنَّةٍ عَرْضُهَا </a:t>
              </a:r>
              <a:r>
                <a:rPr lang="ar-SA" altLang="id-ID" dirty="0">
                  <a:solidFill>
                    <a:srgbClr val="FF0000"/>
                  </a:solidFill>
                  <a:sym typeface="Work Sans"/>
                </a:rPr>
                <a:t>السَّمٰوٰتُ وَالْاَرْضُۙ </a:t>
              </a:r>
              <a:r>
                <a:rPr lang="ar-SA" altLang="id-ID" dirty="0">
                  <a:sym typeface="Work Sans"/>
                </a:rPr>
                <a:t>اُعِدَّتْ لِلْمُتَّقِيْنَۙ</a:t>
              </a:r>
              <a:r>
                <a:rPr lang="en-US" altLang="ar-SA" dirty="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133</a:t>
              </a:r>
              <a:r>
                <a:rPr lang="ar-SA" altLang="ar-SA" dirty="0">
                  <a:latin typeface="KFGQPC HAFS Uthmanic Script" panose="02000000000000000000" charset="0"/>
                  <a:cs typeface="KFGQPC HAFS Uthmanic Script" panose="02000000000000000000" charset="0"/>
                  <a:sym typeface="Work Sans"/>
                </a:rPr>
                <a:t>)</a:t>
              </a:r>
              <a:endParaRPr lang="ar-SA" altLang="id-ID" dirty="0">
                <a:sym typeface="Work Sans"/>
              </a:endParaRPr>
            </a:p>
          </p:txBody>
        </p:sp>
      </p:gr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no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2"/>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5" y="6576887"/>
            <a:ext cx="11031700" cy="5231108"/>
            <a:chOff x="858161" y="1414160"/>
            <a:chExt cx="11031700" cy="5231108"/>
          </a:xfrm>
          <a:solidFill>
            <a:schemeClr val="tx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flipH="1">
            <a:off x="8652945" y="4410566"/>
            <a:ext cx="1942658" cy="1942658"/>
          </a:xfrm>
          <a:prstGeom prst="blockArc">
            <a:avLst>
              <a:gd name="adj1" fmla="val 10800000"/>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89999" y="3642995"/>
            <a:ext cx="7062470" cy="5718175"/>
            <a:chOff x="-4190664" y="-371615"/>
            <a:chExt cx="8997669" cy="7284833"/>
          </a:xfrm>
          <a:solidFill>
            <a:schemeClr val="accent1"/>
          </a:solidFill>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2" y="5776302"/>
            <a:ext cx="2894877" cy="1481400"/>
            <a:chOff x="6510200" y="4203408"/>
            <a:chExt cx="2894877" cy="1481400"/>
          </a:xfrm>
          <a:solidFill>
            <a:schemeClr val="tx2"/>
          </a:solidFill>
        </p:grpSpPr>
        <p:sp>
          <p:nvSpPr>
            <p:cNvPr id="202" name="Google Shape;202;p20"/>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26516"/>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Ketika kata </a:t>
            </a:r>
            <a:r>
              <a:rPr lang="ar-SA" altLang="en-US" sz="2000" dirty="0">
                <a:solidFill>
                  <a:schemeClr val="tx2"/>
                </a:solidFill>
                <a:latin typeface="Segoe UI Semibold" panose="020B0702040204020203" charset="0"/>
                <a:cs typeface="Segoe UI Semibold" panose="020B0702040204020203" charset="0"/>
              </a:rPr>
              <a:t>السماوات</a:t>
            </a:r>
            <a:r>
              <a:rPr lang="id-ID" altLang="en-US" sz="2000" dirty="0">
                <a:solidFill>
                  <a:schemeClr val="accent1"/>
                </a:solidFill>
                <a:latin typeface="Segoe UI Semibold" panose="020B0702040204020203" charset="0"/>
                <a:cs typeface="Segoe UI Semibold" panose="020B0702040204020203" charset="0"/>
              </a:rPr>
              <a:t> </a:t>
            </a:r>
            <a:r>
              <a:rPr lang="id-ID" altLang="en-US" sz="2000" dirty="0">
                <a:solidFill>
                  <a:schemeClr val="tx1"/>
                </a:solidFill>
                <a:latin typeface="Google Sans Medium" panose="020B0603030502040203" pitchFamily="34" charset="0"/>
                <a:cs typeface="Segoe UI Semibold" panose="020B0702040204020203" charset="0"/>
              </a:rPr>
              <a:t>tidak bertemu dengan </a:t>
            </a:r>
            <a:r>
              <a:rPr lang="ar-SA" altLang="en-US" sz="2000" dirty="0">
                <a:solidFill>
                  <a:schemeClr val="accent3">
                    <a:lumMod val="75000"/>
                  </a:schemeClr>
                </a:solidFill>
                <a:latin typeface="Segoe UI Semibold" panose="020B0702040204020203" charset="0"/>
                <a:cs typeface="Segoe UI Semibold" panose="020B0702040204020203" charset="0"/>
              </a:rPr>
              <a:t>الارض</a:t>
            </a:r>
            <a:r>
              <a:rPr lang="id-ID" altLang="en-US" sz="2000" dirty="0">
                <a:solidFill>
                  <a:schemeClr val="accent1"/>
                </a:solidFill>
                <a:latin typeface="Segoe UI Semibold" panose="020B0702040204020203" charset="0"/>
                <a:cs typeface="Segoe UI Semibold" panose="020B0702040204020203" charset="0"/>
              </a:rPr>
              <a:t> </a:t>
            </a:r>
            <a:r>
              <a:rPr lang="id-ID" altLang="en-US" sz="2000" dirty="0">
                <a:solidFill>
                  <a:schemeClr val="tx1"/>
                </a:solidFill>
                <a:latin typeface="Google Sans Medium" panose="020B0603030502040203" pitchFamily="34" charset="0"/>
                <a:cs typeface="Segoe UI Semibold" panose="020B0702040204020203" charset="0"/>
              </a:rPr>
              <a:t>dalam satu ayat yang sama, kata yang ada di antaranya di maksud untuk menjelaskan kata</a:t>
            </a:r>
            <a:r>
              <a:rPr lang="ar-SA" altLang="en-US" sz="2000" dirty="0">
                <a:solidFill>
                  <a:schemeClr val="tx1"/>
                </a:solidFill>
                <a:latin typeface="Google Sans Medium" panose="020B0603030502040203" pitchFamily="34" charset="0"/>
                <a:cs typeface="Segoe UI Semibold" panose="020B0702040204020203" charset="0"/>
              </a:rPr>
              <a:t> </a:t>
            </a:r>
            <a:r>
              <a:rPr lang="ar-SA" altLang="en-US" sz="2000" dirty="0">
                <a:solidFill>
                  <a:schemeClr val="tx2"/>
                </a:solidFill>
                <a:latin typeface="Segoe UI Semibold" panose="020B0702040204020203" charset="0"/>
                <a:cs typeface="Segoe UI Semibold" panose="020B0702040204020203" charset="0"/>
              </a:rPr>
              <a:t>السماوات</a:t>
            </a:r>
            <a:r>
              <a:rPr lang="id-ID" altLang="en-US" sz="2000" dirty="0">
                <a:solidFill>
                  <a:schemeClr val="accent1"/>
                </a:solidFill>
                <a:latin typeface="Segoe UI Semibold" panose="020B0702040204020203" charset="0"/>
                <a:cs typeface="Segoe UI Semibold" panose="020B0702040204020203" charset="0"/>
              </a:rPr>
              <a:t> </a:t>
            </a:r>
            <a:r>
              <a:rPr lang="id-ID" altLang="en-US" sz="2000" dirty="0">
                <a:solidFill>
                  <a:schemeClr val="tx1"/>
                </a:solidFill>
                <a:latin typeface="Segoe UI Semibold" panose="020B0702040204020203" charset="0"/>
                <a:cs typeface="Segoe UI Semibold" panose="020B0702040204020203" charset="0"/>
              </a:rPr>
              <a:t>.</a:t>
            </a:r>
            <a:endParaRPr lang="ar-SA" altLang="id-ID" sz="2000" dirty="0">
              <a:solidFill>
                <a:schemeClr val="tx1"/>
              </a:solidFill>
              <a:latin typeface="Google Sans Medium" panose="020B0603030502040203" pitchFamily="34" charset="0"/>
              <a:cs typeface="Segoe UI Semibold" panose="020B0702040204020203" pitchFamily="34" charset="0"/>
            </a:endParaRPr>
          </a:p>
        </p:txBody>
      </p:sp>
      <p:sp>
        <p:nvSpPr>
          <p:cNvPr id="24" name="Google Shape;112;p13">
            <a:extLst>
              <a:ext uri="{FF2B5EF4-FFF2-40B4-BE49-F238E27FC236}">
                <a16:creationId xmlns:a16="http://schemas.microsoft.com/office/drawing/2014/main" id="{82AD1E88-8BAE-B7E4-7C68-3C9BCA98CA2D}"/>
              </a:ext>
            </a:extLst>
          </p:cNvPr>
          <p:cNvSpPr/>
          <p:nvPr/>
        </p:nvSpPr>
        <p:spPr>
          <a:xfrm>
            <a:off x="7784344" y="-1118081"/>
            <a:ext cx="1555418" cy="1555418"/>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13;p13">
            <a:extLst>
              <a:ext uri="{FF2B5EF4-FFF2-40B4-BE49-F238E27FC236}">
                <a16:creationId xmlns:a16="http://schemas.microsoft.com/office/drawing/2014/main" id="{58A06A54-D051-BBA7-6634-877B56DC724E}"/>
              </a:ext>
            </a:extLst>
          </p:cNvPr>
          <p:cNvGrpSpPr/>
          <p:nvPr/>
        </p:nvGrpSpPr>
        <p:grpSpPr>
          <a:xfrm flipH="1">
            <a:off x="2844001" y="4410627"/>
            <a:ext cx="2894877" cy="1481400"/>
            <a:chOff x="6510200" y="4203408"/>
            <a:chExt cx="2894877" cy="1481400"/>
          </a:xfrm>
          <a:solidFill>
            <a:schemeClr val="tx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17442765" flipH="1">
            <a:off x="2312382" y="-2691942"/>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30" y="4141478"/>
            <a:ext cx="449204" cy="1420807"/>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17;p13">
            <a:extLst>
              <a:ext uri="{FF2B5EF4-FFF2-40B4-BE49-F238E27FC236}">
                <a16:creationId xmlns:a16="http://schemas.microsoft.com/office/drawing/2014/main" id="{C067E4EC-82DC-A35F-64FD-F4A4F63A7734}"/>
              </a:ext>
            </a:extLst>
          </p:cNvPr>
          <p:cNvSpPr/>
          <p:nvPr/>
        </p:nvSpPr>
        <p:spPr>
          <a:xfrm rot="19559926">
            <a:off x="2905432" y="-496510"/>
            <a:ext cx="522572" cy="1161172"/>
          </a:xfrm>
          <a:prstGeom prst="rect">
            <a:avLst/>
          </a:prstGeom>
          <a:solidFill>
            <a:schemeClr val="tx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8" name="Google Shape;116;p13">
            <a:extLst>
              <a:ext uri="{FF2B5EF4-FFF2-40B4-BE49-F238E27FC236}">
                <a16:creationId xmlns:a16="http://schemas.microsoft.com/office/drawing/2014/main" id="{27D09E45-124E-B6AE-A846-CEA662DB21CE}"/>
              </a:ext>
            </a:extLst>
          </p:cNvPr>
          <p:cNvSpPr/>
          <p:nvPr/>
        </p:nvSpPr>
        <p:spPr>
          <a:xfrm rot="11314034" flipH="1">
            <a:off x="-1176420" y="-1227692"/>
            <a:ext cx="1942867" cy="1942867"/>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TextBox 8">
            <a:extLst>
              <a:ext uri="{FF2B5EF4-FFF2-40B4-BE49-F238E27FC236}">
                <a16:creationId xmlns:a16="http://schemas.microsoft.com/office/drawing/2014/main" id="{7E167A22-FA38-84D4-C83B-A1EA55252158}"/>
              </a:ext>
            </a:extLst>
          </p:cNvPr>
          <p:cNvSpPr txBox="1"/>
          <p:nvPr/>
        </p:nvSpPr>
        <p:spPr>
          <a:xfrm>
            <a:off x="3420000" y="2063919"/>
            <a:ext cx="6309708" cy="1015663"/>
          </a:xfrm>
          <a:prstGeom prst="rect">
            <a:avLst/>
          </a:prstGeom>
          <a:noFill/>
        </p:spPr>
        <p:txBody>
          <a:bodyPr wrap="square" rtlCol="0">
            <a:spAutoFit/>
          </a:bodyPr>
          <a:lstStyle/>
          <a:p>
            <a:r>
              <a:rPr lang="id-ID" sz="3000" dirty="0"/>
              <a:t>(TIDAK DI TEMUKAN CONTOH UNTUK </a:t>
            </a:r>
            <a:r>
              <a:rPr lang="ar-SA" sz="3000" dirty="0">
                <a:latin typeface="Segoe UI Semibold" panose="020B0702040204020203" charset="0"/>
                <a:cs typeface="Segoe UI Semibold" panose="020B0702040204020203" charset="0"/>
              </a:rPr>
              <a:t>الثريّة</a:t>
            </a:r>
            <a:r>
              <a:rPr lang="id-ID" sz="3000" dirty="0">
                <a:latin typeface="Segoe UI Semibold" panose="020B0702040204020203" charset="0"/>
                <a:cs typeface="Segoe UI Semibold" panose="020B0702040204020203" charset="0"/>
              </a:rPr>
              <a:t> </a:t>
            </a:r>
            <a:r>
              <a:rPr lang="ar-SA" altLang="en-GB" sz="3000" dirty="0">
                <a:latin typeface="Segoe UI Semibold" panose="020B0702040204020203" charset="0"/>
                <a:cs typeface="Segoe UI Semibold" panose="020B0702040204020203" charset="0"/>
                <a:sym typeface="+mn-ea"/>
              </a:rPr>
              <a:t>السماوات</a:t>
            </a:r>
            <a:r>
              <a:rPr lang="id-ID" sz="3000" dirty="0">
                <a:latin typeface="Segoe UI Semibold" panose="020B0702040204020203" charset="0"/>
                <a:cs typeface="Segoe UI Semibold" panose="020B0702040204020203" charset="0"/>
              </a:rPr>
              <a:t> )  </a:t>
            </a:r>
            <a:endParaRPr lang="ar-SA" sz="3000" dirty="0">
              <a:latin typeface="Segoe UI Semibold" panose="020B0702040204020203" charset="0"/>
              <a:cs typeface="Segoe UI Semibold" panose="020B0702040204020203" charset="0"/>
            </a:endParaRPr>
          </a:p>
        </p:txBody>
      </p:sp>
    </p:spTree>
    <p:extLst>
      <p:ext uri="{BB962C8B-B14F-4D97-AF65-F5344CB8AC3E}">
        <p14:creationId xmlns:p14="http://schemas.microsoft.com/office/powerpoint/2010/main" val="31416416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03"/>
        <p:cNvGrpSpPr/>
        <p:nvPr/>
      </p:nvGrpSpPr>
      <p:grpSpPr>
        <a:xfrm>
          <a:off x="0" y="0"/>
          <a:ext cx="0" cy="0"/>
          <a:chOff x="0" y="0"/>
          <a:chExt cx="0" cy="0"/>
        </a:xfrm>
      </p:grpSpPr>
      <p:sp>
        <p:nvSpPr>
          <p:cNvPr id="504" name="Google Shape;50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dirty="0"/>
              <a:t>Statistik</a:t>
            </a:r>
            <a:endParaRPr lang="en-GB" dirty="0"/>
          </a:p>
        </p:txBody>
      </p:sp>
      <p:graphicFrame>
        <p:nvGraphicFramePr>
          <p:cNvPr id="10" name="Chart 9">
            <a:extLst>
              <a:ext uri="{FF2B5EF4-FFF2-40B4-BE49-F238E27FC236}">
                <a16:creationId xmlns:a16="http://schemas.microsoft.com/office/drawing/2014/main" id="{E878E04D-939A-23BF-D7F0-37824D12DDE5}"/>
              </a:ext>
            </a:extLst>
          </p:cNvPr>
          <p:cNvGraphicFramePr/>
          <p:nvPr>
            <p:extLst>
              <p:ext uri="{D42A27DB-BD31-4B8C-83A1-F6EECF244321}">
                <p14:modId xmlns:p14="http://schemas.microsoft.com/office/powerpoint/2010/main" val="278130016"/>
              </p:ext>
            </p:extLst>
          </p:nvPr>
        </p:nvGraphicFramePr>
        <p:xfrm>
          <a:off x="-42300" y="1026230"/>
          <a:ext cx="4542300" cy="3417520"/>
        </p:xfrm>
        <a:graphic>
          <a:graphicData uri="http://schemas.openxmlformats.org/drawingml/2006/chart">
            <c:chart xmlns:c="http://schemas.openxmlformats.org/drawingml/2006/chart" xmlns:r="http://schemas.openxmlformats.org/officeDocument/2006/relationships" r:id="rId3"/>
          </a:graphicData>
        </a:graphic>
      </p:graphicFrame>
      <p:grpSp>
        <p:nvGrpSpPr>
          <p:cNvPr id="13" name="Group 12">
            <a:extLst>
              <a:ext uri="{FF2B5EF4-FFF2-40B4-BE49-F238E27FC236}">
                <a16:creationId xmlns:a16="http://schemas.microsoft.com/office/drawing/2014/main" id="{60131B19-4FE9-91E5-1EDC-8D5EA41C560B}"/>
              </a:ext>
            </a:extLst>
          </p:cNvPr>
          <p:cNvGrpSpPr/>
          <p:nvPr/>
        </p:nvGrpSpPr>
        <p:grpSpPr>
          <a:xfrm>
            <a:off x="3780000" y="1347750"/>
            <a:ext cx="3240000" cy="1092607"/>
            <a:chOff x="3780000" y="1347750"/>
            <a:chExt cx="3240000" cy="1092607"/>
          </a:xfrm>
        </p:grpSpPr>
        <p:sp>
          <p:nvSpPr>
            <p:cNvPr id="8" name="TextBox 7">
              <a:extLst>
                <a:ext uri="{FF2B5EF4-FFF2-40B4-BE49-F238E27FC236}">
                  <a16:creationId xmlns:a16="http://schemas.microsoft.com/office/drawing/2014/main" id="{2A57102C-182D-0A22-AA7E-02F73D14308D}"/>
                </a:ext>
              </a:extLst>
            </p:cNvPr>
            <p:cNvSpPr txBox="1"/>
            <p:nvPr/>
          </p:nvSpPr>
          <p:spPr>
            <a:xfrm>
              <a:off x="3780000" y="1347750"/>
              <a:ext cx="3240000" cy="1092607"/>
            </a:xfrm>
            <a:prstGeom prst="rect">
              <a:avLst/>
            </a:prstGeom>
            <a:noFill/>
          </p:spPr>
          <p:txBody>
            <a:bodyPr wrap="square" rtlCol="0">
              <a:spAutoFit/>
            </a:bodyPr>
            <a:lstStyle/>
            <a:p>
              <a:pPr algn="ctr"/>
              <a:r>
                <a:rPr lang="ar-SA" sz="3000" dirty="0">
                  <a:solidFill>
                    <a:schemeClr val="bg2"/>
                  </a:solidFill>
                  <a:latin typeface="Segoe UI Semibold" panose="020B0702040204020203" pitchFamily="34" charset="0"/>
                  <a:cs typeface="Segoe UI Semibold" panose="020B0702040204020203" pitchFamily="34" charset="0"/>
                </a:rPr>
                <a:t>الغازية</a:t>
              </a:r>
            </a:p>
            <a:p>
              <a:pPr algn="ctr">
                <a:spcBef>
                  <a:spcPts val="600"/>
                </a:spcBef>
              </a:pPr>
              <a:r>
                <a:rPr lang="id-ID" sz="3000" dirty="0">
                  <a:solidFill>
                    <a:schemeClr val="bg2">
                      <a:lumMod val="75000"/>
                    </a:schemeClr>
                  </a:solidFill>
                  <a:latin typeface="Google Sans Medium" panose="020B0603030502040204" pitchFamily="34" charset="0"/>
                </a:rPr>
                <a:t> 17</a:t>
              </a:r>
              <a:endParaRPr lang="en-US" sz="3000" dirty="0">
                <a:solidFill>
                  <a:schemeClr val="bg2">
                    <a:lumMod val="75000"/>
                  </a:schemeClr>
                </a:solidFill>
                <a:latin typeface="Google Sans Medium" panose="020B0603030502040204" pitchFamily="34" charset="0"/>
              </a:endParaRPr>
            </a:p>
          </p:txBody>
        </p:sp>
        <p:cxnSp>
          <p:nvCxnSpPr>
            <p:cNvPr id="5" name="Straight Connector 4">
              <a:extLst>
                <a:ext uri="{FF2B5EF4-FFF2-40B4-BE49-F238E27FC236}">
                  <a16:creationId xmlns:a16="http://schemas.microsoft.com/office/drawing/2014/main" id="{A772218C-428C-1636-E3DE-667B020BB03E}"/>
                </a:ext>
              </a:extLst>
            </p:cNvPr>
            <p:cNvCxnSpPr>
              <a:cxnSpLocks/>
            </p:cNvCxnSpPr>
            <p:nvPr/>
          </p:nvCxnSpPr>
          <p:spPr>
            <a:xfrm>
              <a:off x="4716000" y="1894053"/>
              <a:ext cx="1378800" cy="0"/>
            </a:xfrm>
            <a:prstGeom prst="line">
              <a:avLst/>
            </a:prstGeom>
            <a:ln w="57150"/>
          </p:spPr>
          <p:style>
            <a:lnRef idx="1">
              <a:schemeClr val="accent2"/>
            </a:lnRef>
            <a:fillRef idx="0">
              <a:schemeClr val="accent2"/>
            </a:fillRef>
            <a:effectRef idx="0">
              <a:schemeClr val="accent2"/>
            </a:effectRef>
            <a:fontRef idx="minor">
              <a:schemeClr val="tx1"/>
            </a:fontRef>
          </p:style>
        </p:cxnSp>
      </p:grpSp>
      <p:grpSp>
        <p:nvGrpSpPr>
          <p:cNvPr id="12" name="Group 11">
            <a:extLst>
              <a:ext uri="{FF2B5EF4-FFF2-40B4-BE49-F238E27FC236}">
                <a16:creationId xmlns:a16="http://schemas.microsoft.com/office/drawing/2014/main" id="{A108B3A1-1B40-E7C9-8FBF-22C744B89846}"/>
              </a:ext>
            </a:extLst>
          </p:cNvPr>
          <p:cNvGrpSpPr/>
          <p:nvPr/>
        </p:nvGrpSpPr>
        <p:grpSpPr>
          <a:xfrm>
            <a:off x="5580000" y="2096366"/>
            <a:ext cx="3240000" cy="1123384"/>
            <a:chOff x="5580000" y="2067750"/>
            <a:chExt cx="3240000" cy="1123384"/>
          </a:xfrm>
        </p:grpSpPr>
        <p:sp>
          <p:nvSpPr>
            <p:cNvPr id="3" name="TextBox 2">
              <a:extLst>
                <a:ext uri="{FF2B5EF4-FFF2-40B4-BE49-F238E27FC236}">
                  <a16:creationId xmlns:a16="http://schemas.microsoft.com/office/drawing/2014/main" id="{E7479FA0-BE39-5B8B-A2FB-205D70B27180}"/>
                </a:ext>
              </a:extLst>
            </p:cNvPr>
            <p:cNvSpPr txBox="1"/>
            <p:nvPr/>
          </p:nvSpPr>
          <p:spPr>
            <a:xfrm>
              <a:off x="5580000" y="2067750"/>
              <a:ext cx="3240000" cy="1123384"/>
            </a:xfrm>
            <a:prstGeom prst="rect">
              <a:avLst/>
            </a:prstGeom>
            <a:noFill/>
          </p:spPr>
          <p:txBody>
            <a:bodyPr wrap="square" rtlCol="0">
              <a:spAutoFit/>
            </a:bodyPr>
            <a:lstStyle/>
            <a:p>
              <a:pPr algn="ctr"/>
              <a:r>
                <a:rPr lang="ar-SA" sz="3000" dirty="0">
                  <a:solidFill>
                    <a:schemeClr val="accent3">
                      <a:lumMod val="60000"/>
                      <a:lumOff val="40000"/>
                    </a:schemeClr>
                  </a:solidFill>
                  <a:latin typeface="Segoe UI Semibold" panose="020B0702040204020203" charset="0"/>
                  <a:cs typeface="Segoe UI Semibold" panose="020B0702040204020203" charset="0"/>
                </a:rPr>
                <a:t>الثريّة</a:t>
              </a:r>
              <a:endParaRPr lang="ar-SA" sz="3000" dirty="0">
                <a:solidFill>
                  <a:schemeClr val="accent3">
                    <a:lumMod val="60000"/>
                    <a:lumOff val="40000"/>
                  </a:schemeClr>
                </a:solidFill>
                <a:latin typeface="Segoe UI Semibold" panose="020B0702040204020203" pitchFamily="34" charset="0"/>
                <a:cs typeface="Segoe UI Semibold" panose="020B0702040204020203" pitchFamily="34" charset="0"/>
              </a:endParaRPr>
            </a:p>
            <a:p>
              <a:pPr algn="ctr">
                <a:spcBef>
                  <a:spcPts val="600"/>
                </a:spcBef>
              </a:pPr>
              <a:r>
                <a:rPr lang="id-ID" sz="3000" dirty="0">
                  <a:solidFill>
                    <a:schemeClr val="accent1"/>
                  </a:solidFill>
                  <a:latin typeface="Google Sans Medium" panose="020B0603030502040204" pitchFamily="34" charset="0"/>
                </a:rPr>
                <a:t> </a:t>
              </a:r>
              <a:r>
                <a:rPr lang="id-ID" sz="3000" dirty="0">
                  <a:solidFill>
                    <a:schemeClr val="accent3"/>
                  </a:solidFill>
                  <a:latin typeface="Google Sans Medium" panose="020B0603030502040204" pitchFamily="34" charset="0"/>
                </a:rPr>
                <a:t>0</a:t>
              </a:r>
              <a:endParaRPr lang="en-US" sz="3000" dirty="0">
                <a:solidFill>
                  <a:schemeClr val="accent3"/>
                </a:solidFill>
                <a:latin typeface="Google Sans Medium" panose="020B0603030502040204" pitchFamily="34" charset="0"/>
              </a:endParaRPr>
            </a:p>
          </p:txBody>
        </p:sp>
        <p:cxnSp>
          <p:nvCxnSpPr>
            <p:cNvPr id="7" name="Straight Connector 6">
              <a:extLst>
                <a:ext uri="{FF2B5EF4-FFF2-40B4-BE49-F238E27FC236}">
                  <a16:creationId xmlns:a16="http://schemas.microsoft.com/office/drawing/2014/main" id="{3EF60C93-DD64-26DC-0655-155E73E3AA39}"/>
                </a:ext>
              </a:extLst>
            </p:cNvPr>
            <p:cNvCxnSpPr>
              <a:cxnSpLocks/>
            </p:cNvCxnSpPr>
            <p:nvPr/>
          </p:nvCxnSpPr>
          <p:spPr>
            <a:xfrm>
              <a:off x="6505200" y="2643750"/>
              <a:ext cx="1378800" cy="0"/>
            </a:xfrm>
            <a:prstGeom prst="line">
              <a:avLst/>
            </a:prstGeom>
            <a:ln w="57150">
              <a:solidFill>
                <a:schemeClr val="tx2"/>
              </a:solidFill>
            </a:ln>
          </p:spPr>
          <p:style>
            <a:lnRef idx="1">
              <a:schemeClr val="accent2"/>
            </a:lnRef>
            <a:fillRef idx="0">
              <a:schemeClr val="accent2"/>
            </a:fillRef>
            <a:effectRef idx="0">
              <a:schemeClr val="accent2"/>
            </a:effectRef>
            <a:fontRef idx="minor">
              <a:schemeClr val="tx1"/>
            </a:fontRef>
          </p:style>
        </p:cxnSp>
      </p:grpSp>
      <p:grpSp>
        <p:nvGrpSpPr>
          <p:cNvPr id="11" name="Group 10">
            <a:extLst>
              <a:ext uri="{FF2B5EF4-FFF2-40B4-BE49-F238E27FC236}">
                <a16:creationId xmlns:a16="http://schemas.microsoft.com/office/drawing/2014/main" id="{FD96B30C-FC5F-74E3-3E74-0F54F782DA9A}"/>
              </a:ext>
            </a:extLst>
          </p:cNvPr>
          <p:cNvGrpSpPr/>
          <p:nvPr/>
        </p:nvGrpSpPr>
        <p:grpSpPr>
          <a:xfrm>
            <a:off x="3564000" y="2931750"/>
            <a:ext cx="3240000" cy="1123384"/>
            <a:chOff x="3564000" y="2931750"/>
            <a:chExt cx="3240000" cy="1123384"/>
          </a:xfrm>
        </p:grpSpPr>
        <p:sp>
          <p:nvSpPr>
            <p:cNvPr id="2" name="TextBox 1">
              <a:extLst>
                <a:ext uri="{FF2B5EF4-FFF2-40B4-BE49-F238E27FC236}">
                  <a16:creationId xmlns:a16="http://schemas.microsoft.com/office/drawing/2014/main" id="{01D67854-2509-9FB4-21B1-513AAFB3EF5B}"/>
                </a:ext>
              </a:extLst>
            </p:cNvPr>
            <p:cNvSpPr txBox="1"/>
            <p:nvPr/>
          </p:nvSpPr>
          <p:spPr>
            <a:xfrm>
              <a:off x="3564000" y="2931750"/>
              <a:ext cx="3240000" cy="1123384"/>
            </a:xfrm>
            <a:prstGeom prst="rect">
              <a:avLst/>
            </a:prstGeom>
            <a:noFill/>
          </p:spPr>
          <p:txBody>
            <a:bodyPr wrap="square" rtlCol="0">
              <a:spAutoFit/>
            </a:bodyPr>
            <a:lstStyle/>
            <a:p>
              <a:pPr algn="ctr"/>
              <a:r>
                <a:rPr lang="ar-SA" sz="3000" dirty="0">
                  <a:solidFill>
                    <a:schemeClr val="accent1"/>
                  </a:solidFill>
                  <a:latin typeface="Segoe UI Semibold" panose="020B0702040204020203" charset="0"/>
                  <a:cs typeface="Segoe UI Semibold" panose="020B0702040204020203" charset="0"/>
                </a:rPr>
                <a:t>المادية</a:t>
              </a:r>
              <a:endParaRPr lang="ar-SA" sz="3000" dirty="0">
                <a:solidFill>
                  <a:schemeClr val="accent1"/>
                </a:solidFill>
                <a:latin typeface="Segoe UI Semibold" panose="020B0702040204020203" pitchFamily="34" charset="0"/>
                <a:cs typeface="Segoe UI Semibold" panose="020B0702040204020203" pitchFamily="34" charset="0"/>
              </a:endParaRPr>
            </a:p>
            <a:p>
              <a:pPr algn="ctr">
                <a:spcBef>
                  <a:spcPts val="600"/>
                </a:spcBef>
              </a:pPr>
              <a:r>
                <a:rPr lang="id-ID" sz="3000" dirty="0">
                  <a:solidFill>
                    <a:schemeClr val="accent1"/>
                  </a:solidFill>
                  <a:latin typeface="Google Sans Medium" panose="020B0603030502040204" pitchFamily="34" charset="0"/>
                </a:rPr>
                <a:t> </a:t>
              </a:r>
              <a:r>
                <a:rPr lang="id-ID" sz="3000" dirty="0">
                  <a:solidFill>
                    <a:schemeClr val="accent1">
                      <a:lumMod val="75000"/>
                    </a:schemeClr>
                  </a:solidFill>
                  <a:latin typeface="Google Sans Medium" panose="020B0603030502040204" pitchFamily="34" charset="0"/>
                </a:rPr>
                <a:t>10</a:t>
              </a:r>
              <a:endParaRPr lang="en-US" sz="3000" dirty="0">
                <a:solidFill>
                  <a:schemeClr val="accent1">
                    <a:lumMod val="75000"/>
                  </a:schemeClr>
                </a:solidFill>
                <a:latin typeface="Google Sans Medium" panose="020B0603030502040204" pitchFamily="34" charset="0"/>
              </a:endParaRPr>
            </a:p>
          </p:txBody>
        </p:sp>
        <p:cxnSp>
          <p:nvCxnSpPr>
            <p:cNvPr id="9" name="Straight Connector 8">
              <a:extLst>
                <a:ext uri="{FF2B5EF4-FFF2-40B4-BE49-F238E27FC236}">
                  <a16:creationId xmlns:a16="http://schemas.microsoft.com/office/drawing/2014/main" id="{144DAA6A-7DAB-6A56-6F79-8680950AA648}"/>
                </a:ext>
              </a:extLst>
            </p:cNvPr>
            <p:cNvCxnSpPr>
              <a:cxnSpLocks/>
            </p:cNvCxnSpPr>
            <p:nvPr/>
          </p:nvCxnSpPr>
          <p:spPr>
            <a:xfrm>
              <a:off x="4500000" y="3507750"/>
              <a:ext cx="1378800" cy="0"/>
            </a:xfrm>
            <a:prstGeom prst="line">
              <a:avLst/>
            </a:prstGeom>
            <a:ln w="57150">
              <a:solidFill>
                <a:schemeClr val="accent1"/>
              </a:solidFill>
            </a:ln>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1659961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pattFill prst="pct5">
          <a:fgClr>
            <a:schemeClr val="bg1">
              <a:lumMod val="90000"/>
            </a:schemeClr>
          </a:fgClr>
          <a:bgClr>
            <a:schemeClr val="bg1"/>
          </a:bgClr>
        </a:pattFill>
        <a:effectLst/>
      </p:bgPr>
    </p:bg>
    <p:spTree>
      <p:nvGrpSpPr>
        <p:cNvPr id="1" name="Shape 460"/>
        <p:cNvGrpSpPr/>
        <p:nvPr/>
      </p:nvGrpSpPr>
      <p:grpSpPr>
        <a:xfrm>
          <a:off x="0" y="0"/>
          <a:ext cx="0" cy="0"/>
          <a:chOff x="0" y="0"/>
          <a:chExt cx="0" cy="0"/>
        </a:xfrm>
      </p:grpSpPr>
      <p:sp>
        <p:nvSpPr>
          <p:cNvPr id="469" name="Google Shape;469;p39"/>
          <p:cNvSpPr txBox="1">
            <a:spLocks noGrp="1"/>
          </p:cNvSpPr>
          <p:nvPr>
            <p:ph type="title"/>
          </p:nvPr>
        </p:nvSpPr>
        <p:spPr>
          <a:xfrm>
            <a:off x="576000" y="259721"/>
            <a:ext cx="6156000" cy="872029"/>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id-ID" sz="3800" dirty="0"/>
              <a:t>Anggota Kelompok Satu</a:t>
            </a:r>
            <a:endParaRPr lang="en-GB" sz="3800" dirty="0"/>
          </a:p>
        </p:txBody>
      </p:sp>
      <p:grpSp>
        <p:nvGrpSpPr>
          <p:cNvPr id="448" name="Group 447">
            <a:extLst>
              <a:ext uri="{FF2B5EF4-FFF2-40B4-BE49-F238E27FC236}">
                <a16:creationId xmlns:a16="http://schemas.microsoft.com/office/drawing/2014/main" id="{57884522-C7F1-AC4C-7725-28371570B0BE}"/>
              </a:ext>
            </a:extLst>
          </p:cNvPr>
          <p:cNvGrpSpPr/>
          <p:nvPr/>
        </p:nvGrpSpPr>
        <p:grpSpPr>
          <a:xfrm>
            <a:off x="606112" y="1491750"/>
            <a:ext cx="7997888" cy="3123359"/>
            <a:chOff x="606112" y="1491750"/>
            <a:chExt cx="7997888" cy="2952325"/>
          </a:xfrm>
        </p:grpSpPr>
        <p:grpSp>
          <p:nvGrpSpPr>
            <p:cNvPr id="62" name="Group 61">
              <a:extLst>
                <a:ext uri="{FF2B5EF4-FFF2-40B4-BE49-F238E27FC236}">
                  <a16:creationId xmlns:a16="http://schemas.microsoft.com/office/drawing/2014/main" id="{D9A4AF3C-1EB5-E79F-D9AA-4DDE261136A5}"/>
                </a:ext>
              </a:extLst>
            </p:cNvPr>
            <p:cNvGrpSpPr/>
            <p:nvPr/>
          </p:nvGrpSpPr>
          <p:grpSpPr>
            <a:xfrm>
              <a:off x="4861039" y="1495489"/>
              <a:ext cx="3742961" cy="2944847"/>
              <a:chOff x="4933039" y="1495489"/>
              <a:chExt cx="3742961" cy="2944847"/>
            </a:xfrm>
          </p:grpSpPr>
          <p:sp>
            <p:nvSpPr>
              <p:cNvPr id="37" name="Google Shape;465;p39">
                <a:extLst>
                  <a:ext uri="{FF2B5EF4-FFF2-40B4-BE49-F238E27FC236}">
                    <a16:creationId xmlns:a16="http://schemas.microsoft.com/office/drawing/2014/main" id="{5A3CBCDE-4E27-73C6-370B-425797E24180}"/>
                  </a:ext>
                </a:extLst>
              </p:cNvPr>
              <p:cNvSpPr txBox="1">
                <a:spLocks/>
              </p:cNvSpPr>
              <p:nvPr/>
            </p:nvSpPr>
            <p:spPr>
              <a:xfrm>
                <a:off x="4933039" y="1495489"/>
                <a:ext cx="2590452" cy="58474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2200"/>
                  <a:buFont typeface="Alata" panose="00000500000000000000"/>
                  <a:buNone/>
                  <a:defRPr sz="22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L="914400" marR="0" lvl="1" indent="-317500" algn="ctr" rtl="0">
                  <a:lnSpc>
                    <a:spcPct val="100000"/>
                  </a:lnSpc>
                  <a:spcBef>
                    <a:spcPts val="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2pPr>
                <a:lvl3pPr marL="1371600" marR="0" lvl="2"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3pPr>
                <a:lvl4pPr marL="1828800" marR="0" lvl="3"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4pPr>
                <a:lvl5pPr marL="2286000" marR="0" lvl="4"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5pPr>
                <a:lvl6pPr marL="2743200" marR="0" lvl="5"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6pPr>
                <a:lvl7pPr marL="3200400" marR="0" lvl="6"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7pPr>
                <a:lvl8pPr marL="3657600" marR="0" lvl="7"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8pPr>
                <a:lvl9pPr marL="4114800" marR="0" lvl="8" indent="-317500" algn="ctr" rtl="0">
                  <a:lnSpc>
                    <a:spcPct val="100000"/>
                  </a:lnSpc>
                  <a:spcBef>
                    <a:spcPts val="1600"/>
                  </a:spcBef>
                  <a:spcAft>
                    <a:spcPts val="160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9pPr>
              </a:lstStyle>
              <a:p>
                <a:pPr marL="0" indent="0"/>
                <a:r>
                  <a:rPr lang="id-ID" sz="2600" dirty="0">
                    <a:latin typeface="Google Sans" panose="020B0503030502040204" pitchFamily="34" charset="0"/>
                  </a:rPr>
                  <a:t>A’mal Muzakkih</a:t>
                </a:r>
                <a:endParaRPr lang="en-GB" sz="2600" dirty="0">
                  <a:latin typeface="Google Sans" panose="020B0503030502040204" pitchFamily="34" charset="0"/>
                </a:endParaRPr>
              </a:p>
            </p:txBody>
          </p:sp>
          <p:sp>
            <p:nvSpPr>
              <p:cNvPr id="38" name="Google Shape;465;p39">
                <a:extLst>
                  <a:ext uri="{FF2B5EF4-FFF2-40B4-BE49-F238E27FC236}">
                    <a16:creationId xmlns:a16="http://schemas.microsoft.com/office/drawing/2014/main" id="{8EAC3D00-F842-D42C-687B-BF51BADFCE92}"/>
                  </a:ext>
                </a:extLst>
              </p:cNvPr>
              <p:cNvSpPr txBox="1">
                <a:spLocks/>
              </p:cNvSpPr>
              <p:nvPr/>
            </p:nvSpPr>
            <p:spPr>
              <a:xfrm>
                <a:off x="4933039" y="2085514"/>
                <a:ext cx="3742961" cy="58474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2200"/>
                  <a:buFont typeface="Alata" panose="00000500000000000000"/>
                  <a:buNone/>
                  <a:defRPr sz="22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L="914400" marR="0" lvl="1" indent="-317500" algn="ctr" rtl="0">
                  <a:lnSpc>
                    <a:spcPct val="100000"/>
                  </a:lnSpc>
                  <a:spcBef>
                    <a:spcPts val="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2pPr>
                <a:lvl3pPr marL="1371600" marR="0" lvl="2"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3pPr>
                <a:lvl4pPr marL="1828800" marR="0" lvl="3"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4pPr>
                <a:lvl5pPr marL="2286000" marR="0" lvl="4"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5pPr>
                <a:lvl6pPr marL="2743200" marR="0" lvl="5"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6pPr>
                <a:lvl7pPr marL="3200400" marR="0" lvl="6"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7pPr>
                <a:lvl8pPr marL="3657600" marR="0" lvl="7"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8pPr>
                <a:lvl9pPr marL="4114800" marR="0" lvl="8" indent="-317500" algn="ctr" rtl="0">
                  <a:lnSpc>
                    <a:spcPct val="100000"/>
                  </a:lnSpc>
                  <a:spcBef>
                    <a:spcPts val="1600"/>
                  </a:spcBef>
                  <a:spcAft>
                    <a:spcPts val="160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9pPr>
              </a:lstStyle>
              <a:p>
                <a:pPr marL="0" indent="0"/>
                <a:r>
                  <a:rPr lang="id-ID" sz="2600" dirty="0">
                    <a:latin typeface="Google Sans" panose="020B0503030502040204" pitchFamily="34" charset="0"/>
                  </a:rPr>
                  <a:t>Arbikha Syauqi Azditya</a:t>
                </a:r>
                <a:endParaRPr lang="en-GB" sz="2600" dirty="0">
                  <a:latin typeface="Google Sans" panose="020B0503030502040204" pitchFamily="34" charset="0"/>
                </a:endParaRPr>
              </a:p>
            </p:txBody>
          </p:sp>
          <p:sp>
            <p:nvSpPr>
              <p:cNvPr id="39" name="Google Shape;465;p39">
                <a:extLst>
                  <a:ext uri="{FF2B5EF4-FFF2-40B4-BE49-F238E27FC236}">
                    <a16:creationId xmlns:a16="http://schemas.microsoft.com/office/drawing/2014/main" id="{8DBBE9C3-0204-D666-9834-77CD5CF7245D}"/>
                  </a:ext>
                </a:extLst>
              </p:cNvPr>
              <p:cNvSpPr txBox="1">
                <a:spLocks/>
              </p:cNvSpPr>
              <p:nvPr/>
            </p:nvSpPr>
            <p:spPr>
              <a:xfrm>
                <a:off x="4933039" y="2675540"/>
                <a:ext cx="2758777" cy="58474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2200"/>
                  <a:buFont typeface="Alata" panose="00000500000000000000"/>
                  <a:buNone/>
                  <a:defRPr sz="22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L="914400" marR="0" lvl="1" indent="-317500" algn="ctr" rtl="0">
                  <a:lnSpc>
                    <a:spcPct val="100000"/>
                  </a:lnSpc>
                  <a:spcBef>
                    <a:spcPts val="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2pPr>
                <a:lvl3pPr marL="1371600" marR="0" lvl="2"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3pPr>
                <a:lvl4pPr marL="1828800" marR="0" lvl="3"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4pPr>
                <a:lvl5pPr marL="2286000" marR="0" lvl="4"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5pPr>
                <a:lvl6pPr marL="2743200" marR="0" lvl="5"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6pPr>
                <a:lvl7pPr marL="3200400" marR="0" lvl="6"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7pPr>
                <a:lvl8pPr marL="3657600" marR="0" lvl="7"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8pPr>
                <a:lvl9pPr marL="4114800" marR="0" lvl="8" indent="-317500" algn="ctr" rtl="0">
                  <a:lnSpc>
                    <a:spcPct val="100000"/>
                  </a:lnSpc>
                  <a:spcBef>
                    <a:spcPts val="1600"/>
                  </a:spcBef>
                  <a:spcAft>
                    <a:spcPts val="160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9pPr>
              </a:lstStyle>
              <a:p>
                <a:pPr marL="0" indent="0"/>
                <a:r>
                  <a:rPr lang="id-ID" sz="2600" dirty="0">
                    <a:latin typeface="Google Sans" panose="020B0503030502040204" pitchFamily="34" charset="0"/>
                  </a:rPr>
                  <a:t>Athaullah Azzam</a:t>
                </a:r>
                <a:endParaRPr lang="en-GB" sz="2600" dirty="0">
                  <a:latin typeface="Google Sans" panose="020B0503030502040204" pitchFamily="34" charset="0"/>
                </a:endParaRPr>
              </a:p>
            </p:txBody>
          </p:sp>
          <p:sp>
            <p:nvSpPr>
              <p:cNvPr id="40" name="Google Shape;465;p39">
                <a:extLst>
                  <a:ext uri="{FF2B5EF4-FFF2-40B4-BE49-F238E27FC236}">
                    <a16:creationId xmlns:a16="http://schemas.microsoft.com/office/drawing/2014/main" id="{BDE5183C-10C0-91CB-9FB8-25D8D3EBA624}"/>
                  </a:ext>
                </a:extLst>
              </p:cNvPr>
              <p:cNvSpPr txBox="1">
                <a:spLocks/>
              </p:cNvSpPr>
              <p:nvPr/>
            </p:nvSpPr>
            <p:spPr>
              <a:xfrm>
                <a:off x="4933039" y="3265565"/>
                <a:ext cx="2920231" cy="58474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2200"/>
                  <a:buFont typeface="Alata" panose="00000500000000000000"/>
                  <a:buNone/>
                  <a:defRPr sz="22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L="914400" marR="0" lvl="1" indent="-317500" algn="ctr" rtl="0">
                  <a:lnSpc>
                    <a:spcPct val="100000"/>
                  </a:lnSpc>
                  <a:spcBef>
                    <a:spcPts val="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2pPr>
                <a:lvl3pPr marL="1371600" marR="0" lvl="2"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3pPr>
                <a:lvl4pPr marL="1828800" marR="0" lvl="3"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4pPr>
                <a:lvl5pPr marL="2286000" marR="0" lvl="4"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5pPr>
                <a:lvl6pPr marL="2743200" marR="0" lvl="5"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6pPr>
                <a:lvl7pPr marL="3200400" marR="0" lvl="6"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7pPr>
                <a:lvl8pPr marL="3657600" marR="0" lvl="7"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8pPr>
                <a:lvl9pPr marL="4114800" marR="0" lvl="8" indent="-317500" algn="ctr" rtl="0">
                  <a:lnSpc>
                    <a:spcPct val="100000"/>
                  </a:lnSpc>
                  <a:spcBef>
                    <a:spcPts val="1600"/>
                  </a:spcBef>
                  <a:spcAft>
                    <a:spcPts val="160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9pPr>
              </a:lstStyle>
              <a:p>
                <a:pPr marL="0" indent="0"/>
                <a:r>
                  <a:rPr lang="id-ID" sz="2600" dirty="0">
                    <a:latin typeface="Google Sans" panose="020B0503030502040204" pitchFamily="34" charset="0"/>
                  </a:rPr>
                  <a:t>Aziz Adam Adrian</a:t>
                </a:r>
                <a:endParaRPr lang="en-GB" sz="2600" dirty="0">
                  <a:latin typeface="Google Sans" panose="020B0503030502040204" pitchFamily="34" charset="0"/>
                </a:endParaRPr>
              </a:p>
            </p:txBody>
          </p:sp>
          <p:sp>
            <p:nvSpPr>
              <p:cNvPr id="41" name="Google Shape;465;p39">
                <a:extLst>
                  <a:ext uri="{FF2B5EF4-FFF2-40B4-BE49-F238E27FC236}">
                    <a16:creationId xmlns:a16="http://schemas.microsoft.com/office/drawing/2014/main" id="{91E971C2-A63E-E392-4D82-C914F549D2A0}"/>
                  </a:ext>
                </a:extLst>
              </p:cNvPr>
              <p:cNvSpPr txBox="1">
                <a:spLocks/>
              </p:cNvSpPr>
              <p:nvPr/>
            </p:nvSpPr>
            <p:spPr>
              <a:xfrm>
                <a:off x="4933039" y="3855591"/>
                <a:ext cx="3586660" cy="58474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2200"/>
                  <a:buFont typeface="Alata" panose="00000500000000000000"/>
                  <a:buNone/>
                  <a:defRPr sz="22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L="914400" marR="0" lvl="1" indent="-317500" algn="ctr" rtl="0">
                  <a:lnSpc>
                    <a:spcPct val="100000"/>
                  </a:lnSpc>
                  <a:spcBef>
                    <a:spcPts val="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2pPr>
                <a:lvl3pPr marL="1371600" marR="0" lvl="2"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3pPr>
                <a:lvl4pPr marL="1828800" marR="0" lvl="3"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4pPr>
                <a:lvl5pPr marL="2286000" marR="0" lvl="4"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5pPr>
                <a:lvl6pPr marL="2743200" marR="0" lvl="5"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6pPr>
                <a:lvl7pPr marL="3200400" marR="0" lvl="6"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7pPr>
                <a:lvl8pPr marL="3657600" marR="0" lvl="7"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8pPr>
                <a:lvl9pPr marL="4114800" marR="0" lvl="8" indent="-317500" algn="ctr" rtl="0">
                  <a:lnSpc>
                    <a:spcPct val="100000"/>
                  </a:lnSpc>
                  <a:spcBef>
                    <a:spcPts val="1600"/>
                  </a:spcBef>
                  <a:spcAft>
                    <a:spcPts val="160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9pPr>
              </a:lstStyle>
              <a:p>
                <a:pPr marL="0" indent="0"/>
                <a:r>
                  <a:rPr lang="id-ID" sz="2600" dirty="0">
                    <a:latin typeface="Google Sans" panose="020B0503030502040204" pitchFamily="34" charset="0"/>
                  </a:rPr>
                  <a:t>Azka Ibadurrahman A.</a:t>
                </a:r>
                <a:endParaRPr lang="en-GB" sz="2600" dirty="0">
                  <a:latin typeface="Google Sans" panose="020B0503030502040204" pitchFamily="34" charset="0"/>
                </a:endParaRPr>
              </a:p>
            </p:txBody>
          </p:sp>
        </p:grpSp>
        <p:grpSp>
          <p:nvGrpSpPr>
            <p:cNvPr id="61" name="Group 60">
              <a:extLst>
                <a:ext uri="{FF2B5EF4-FFF2-40B4-BE49-F238E27FC236}">
                  <a16:creationId xmlns:a16="http://schemas.microsoft.com/office/drawing/2014/main" id="{80307779-724E-59D1-90DD-891ECF59026E}"/>
                </a:ext>
              </a:extLst>
            </p:cNvPr>
            <p:cNvGrpSpPr/>
            <p:nvPr/>
          </p:nvGrpSpPr>
          <p:grpSpPr>
            <a:xfrm>
              <a:off x="606112" y="1491750"/>
              <a:ext cx="4074458" cy="2952325"/>
              <a:chOff x="606112" y="1491750"/>
              <a:chExt cx="4074458" cy="2952325"/>
            </a:xfrm>
          </p:grpSpPr>
          <p:sp>
            <p:nvSpPr>
              <p:cNvPr id="33" name="Google Shape;465;p39">
                <a:extLst>
                  <a:ext uri="{FF2B5EF4-FFF2-40B4-BE49-F238E27FC236}">
                    <a16:creationId xmlns:a16="http://schemas.microsoft.com/office/drawing/2014/main" id="{E5A38888-D0EA-3963-7D25-4FBA917F6EB4}"/>
                  </a:ext>
                </a:extLst>
              </p:cNvPr>
              <p:cNvSpPr txBox="1">
                <a:spLocks/>
              </p:cNvSpPr>
              <p:nvPr/>
            </p:nvSpPr>
            <p:spPr>
              <a:xfrm>
                <a:off x="606112" y="1491750"/>
                <a:ext cx="3641623" cy="58474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2200"/>
                  <a:buFont typeface="Alata" panose="00000500000000000000"/>
                  <a:buNone/>
                  <a:defRPr sz="22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L="914400" marR="0" lvl="1" indent="-317500" algn="ctr" rtl="0">
                  <a:lnSpc>
                    <a:spcPct val="100000"/>
                  </a:lnSpc>
                  <a:spcBef>
                    <a:spcPts val="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2pPr>
                <a:lvl3pPr marL="1371600" marR="0" lvl="2"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3pPr>
                <a:lvl4pPr marL="1828800" marR="0" lvl="3"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4pPr>
                <a:lvl5pPr marL="2286000" marR="0" lvl="4"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5pPr>
                <a:lvl6pPr marL="2743200" marR="0" lvl="5"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6pPr>
                <a:lvl7pPr marL="3200400" marR="0" lvl="6"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7pPr>
                <a:lvl8pPr marL="3657600" marR="0" lvl="7" indent="-317500" algn="ctr" rtl="0">
                  <a:lnSpc>
                    <a:spcPct val="100000"/>
                  </a:lnSpc>
                  <a:spcBef>
                    <a:spcPts val="1600"/>
                  </a:spcBef>
                  <a:spcAft>
                    <a:spcPts val="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8pPr>
                <a:lvl9pPr marL="4114800" marR="0" lvl="8" indent="-317500" algn="ctr" rtl="0">
                  <a:lnSpc>
                    <a:spcPct val="100000"/>
                  </a:lnSpc>
                  <a:spcBef>
                    <a:spcPts val="1600"/>
                  </a:spcBef>
                  <a:spcAft>
                    <a:spcPts val="1600"/>
                  </a:spcAft>
                  <a:buClr>
                    <a:schemeClr val="lt2"/>
                  </a:buClr>
                  <a:buSzPts val="2200"/>
                  <a:buFont typeface="Alata" panose="00000500000000000000"/>
                  <a:buNone/>
                  <a:defRPr sz="2200" b="1" i="0" u="none" strike="noStrike" cap="none">
                    <a:solidFill>
                      <a:schemeClr val="lt2"/>
                    </a:solidFill>
                    <a:latin typeface="Alata" panose="00000500000000000000"/>
                    <a:ea typeface="Alata" panose="00000500000000000000"/>
                    <a:cs typeface="Alata" panose="00000500000000000000"/>
                    <a:sym typeface="Alata" panose="00000500000000000000"/>
                  </a:defRPr>
                </a:lvl9pPr>
              </a:lstStyle>
              <a:p>
                <a:pPr marL="0" indent="0"/>
                <a:r>
                  <a:rPr lang="id-ID" sz="2600" dirty="0">
                    <a:latin typeface="Google Sans" panose="020B0503030502040204" pitchFamily="34" charset="0"/>
                    <a:sym typeface="Arial" panose="020B0604020202020204"/>
                  </a:rPr>
                  <a:t>Abdullah Khairu Tsabit</a:t>
                </a:r>
                <a:endParaRPr lang="en-GB" sz="2600" dirty="0">
                  <a:latin typeface="Google Sans" panose="020B0503030502040204" pitchFamily="34" charset="0"/>
                  <a:sym typeface="Arial" panose="020B0604020202020204"/>
                </a:endParaRPr>
              </a:p>
            </p:txBody>
          </p:sp>
          <p:sp>
            <p:nvSpPr>
              <p:cNvPr id="34" name="Google Shape;465;p39">
                <a:extLst>
                  <a:ext uri="{FF2B5EF4-FFF2-40B4-BE49-F238E27FC236}">
                    <a16:creationId xmlns:a16="http://schemas.microsoft.com/office/drawing/2014/main" id="{826634BF-6F1B-EDCC-B372-31B4D0FC6817}"/>
                  </a:ext>
                </a:extLst>
              </p:cNvPr>
              <p:cNvSpPr txBox="1">
                <a:spLocks/>
              </p:cNvSpPr>
              <p:nvPr/>
            </p:nvSpPr>
            <p:spPr>
              <a:xfrm>
                <a:off x="606112" y="2083644"/>
                <a:ext cx="2825762" cy="58474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RPr/>
                </a:defPPr>
                <a:lvl1pPr marL="0" indent="0" algn="ctr">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defRPr>
                </a:lvl1pPr>
                <a:lvl2pPr marL="914400" indent="-317500" algn="ctr">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2pPr>
                <a:lvl3pPr marL="13716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3pPr>
                <a:lvl4pPr marL="18288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4pPr>
                <a:lvl5pPr marL="22860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5pPr>
                <a:lvl6pPr marL="27432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6pPr>
                <a:lvl7pPr marL="32004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7pPr>
                <a:lvl8pPr marL="36576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8pPr>
                <a:lvl9pPr marL="4114800" indent="-317500" algn="ctr">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9pPr>
              </a:lstStyle>
              <a:p>
                <a:pPr algn="l"/>
                <a:r>
                  <a:rPr lang="id-ID" sz="2600" dirty="0">
                    <a:latin typeface="Google Sans" panose="020B0503030502040204" pitchFamily="34" charset="0"/>
                  </a:rPr>
                  <a:t>Aghanadhif Ahza</a:t>
                </a:r>
                <a:endParaRPr lang="en-GB" sz="2600" dirty="0">
                  <a:latin typeface="Google Sans" panose="020B0503030502040204" pitchFamily="34" charset="0"/>
                </a:endParaRPr>
              </a:p>
            </p:txBody>
          </p:sp>
          <p:sp>
            <p:nvSpPr>
              <p:cNvPr id="35" name="Google Shape;465;p39">
                <a:extLst>
                  <a:ext uri="{FF2B5EF4-FFF2-40B4-BE49-F238E27FC236}">
                    <a16:creationId xmlns:a16="http://schemas.microsoft.com/office/drawing/2014/main" id="{D58716BA-2664-2263-2749-D3365494391A}"/>
                  </a:ext>
                </a:extLst>
              </p:cNvPr>
              <p:cNvSpPr txBox="1">
                <a:spLocks/>
              </p:cNvSpPr>
              <p:nvPr/>
            </p:nvSpPr>
            <p:spPr>
              <a:xfrm>
                <a:off x="606112" y="2675540"/>
                <a:ext cx="3691434" cy="58474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RPr/>
                </a:defPPr>
                <a:lvl1pPr marL="0" indent="0" algn="ctr">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defRPr>
                </a:lvl1pPr>
                <a:lvl2pPr marL="914400" indent="-317500" algn="ctr">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2pPr>
                <a:lvl3pPr marL="13716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3pPr>
                <a:lvl4pPr marL="18288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4pPr>
                <a:lvl5pPr marL="22860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5pPr>
                <a:lvl6pPr marL="27432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6pPr>
                <a:lvl7pPr marL="32004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7pPr>
                <a:lvl8pPr marL="36576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8pPr>
                <a:lvl9pPr marL="4114800" indent="-317500" algn="ctr">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9pPr>
              </a:lstStyle>
              <a:p>
                <a:pPr algn="l"/>
                <a:r>
                  <a:rPr lang="id-ID" sz="2600" dirty="0">
                    <a:latin typeface="Google Sans" panose="020B0503030502040204" pitchFamily="34" charset="0"/>
                  </a:rPr>
                  <a:t>Ahmad Akhukum Fillah</a:t>
                </a:r>
                <a:endParaRPr lang="en-GB" sz="2600" dirty="0">
                  <a:latin typeface="Google Sans" panose="020B0503030502040204" pitchFamily="34" charset="0"/>
                </a:endParaRPr>
              </a:p>
            </p:txBody>
          </p:sp>
          <p:sp>
            <p:nvSpPr>
              <p:cNvPr id="36" name="Google Shape;465;p39">
                <a:extLst>
                  <a:ext uri="{FF2B5EF4-FFF2-40B4-BE49-F238E27FC236}">
                    <a16:creationId xmlns:a16="http://schemas.microsoft.com/office/drawing/2014/main" id="{AF6A5354-3E9A-D6CC-7070-C5A21ECE857E}"/>
                  </a:ext>
                </a:extLst>
              </p:cNvPr>
              <p:cNvSpPr txBox="1">
                <a:spLocks/>
              </p:cNvSpPr>
              <p:nvPr/>
            </p:nvSpPr>
            <p:spPr>
              <a:xfrm>
                <a:off x="606112" y="3267434"/>
                <a:ext cx="4074458" cy="58474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RPr/>
                </a:defPPr>
                <a:lvl1pPr marL="0" indent="0" algn="ctr">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defRPr>
                </a:lvl1pPr>
                <a:lvl2pPr marL="914400" indent="-317500" algn="ctr">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2pPr>
                <a:lvl3pPr marL="13716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3pPr>
                <a:lvl4pPr marL="18288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4pPr>
                <a:lvl5pPr marL="22860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5pPr>
                <a:lvl6pPr marL="27432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6pPr>
                <a:lvl7pPr marL="32004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7pPr>
                <a:lvl8pPr marL="36576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8pPr>
                <a:lvl9pPr marL="4114800" indent="-317500" algn="ctr">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9pPr>
              </a:lstStyle>
              <a:p>
                <a:pPr algn="l"/>
                <a:r>
                  <a:rPr lang="id-ID" sz="2600" dirty="0">
                    <a:latin typeface="Google Sans" panose="020B0503030502040204" pitchFamily="34" charset="0"/>
                  </a:rPr>
                  <a:t>Ahmad Naufal Al-Ghifary</a:t>
                </a:r>
                <a:endParaRPr lang="en-GB" sz="2600" dirty="0">
                  <a:latin typeface="Google Sans" panose="020B0503030502040204" pitchFamily="34" charset="0"/>
                </a:endParaRPr>
              </a:p>
            </p:txBody>
          </p:sp>
          <p:sp>
            <p:nvSpPr>
              <p:cNvPr id="42" name="Google Shape;465;p39">
                <a:extLst>
                  <a:ext uri="{FF2B5EF4-FFF2-40B4-BE49-F238E27FC236}">
                    <a16:creationId xmlns:a16="http://schemas.microsoft.com/office/drawing/2014/main" id="{13BE2E25-BD41-0426-4A36-4EA98D34D2D2}"/>
                  </a:ext>
                </a:extLst>
              </p:cNvPr>
              <p:cNvSpPr txBox="1">
                <a:spLocks/>
              </p:cNvSpPr>
              <p:nvPr/>
            </p:nvSpPr>
            <p:spPr>
              <a:xfrm>
                <a:off x="606112" y="3859330"/>
                <a:ext cx="2508007" cy="58474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RPr/>
                </a:defPPr>
                <a:lvl1pPr marL="0" indent="0" algn="ctr">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defRPr>
                </a:lvl1pPr>
                <a:lvl2pPr marL="914400" indent="-317500" algn="ctr">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2pPr>
                <a:lvl3pPr marL="13716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3pPr>
                <a:lvl4pPr marL="18288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4pPr>
                <a:lvl5pPr marL="22860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5pPr>
                <a:lvl6pPr marL="27432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6pPr>
                <a:lvl7pPr marL="32004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7pPr>
                <a:lvl8pPr marL="3657600" indent="-317500" algn="ctr">
                  <a:spcBef>
                    <a:spcPts val="1600"/>
                  </a:spcBef>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8pPr>
                <a:lvl9pPr marL="4114800" indent="-317500" algn="ctr">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defRPr>
                </a:lvl9pPr>
              </a:lstStyle>
              <a:p>
                <a:pPr algn="l"/>
                <a:r>
                  <a:rPr lang="id-ID" sz="2600" dirty="0">
                    <a:latin typeface="Google Sans" panose="020B0503030502040204" pitchFamily="34" charset="0"/>
                  </a:rPr>
                  <a:t>Aiff Ihsan Ahza</a:t>
                </a:r>
                <a:endParaRPr lang="en-GB" sz="2600" dirty="0">
                  <a:latin typeface="Google Sans" panose="020B0503030502040204" pitchFamily="34" charset="0"/>
                </a:endParaRPr>
              </a:p>
            </p:txBody>
          </p:sp>
        </p:grpSp>
      </p:grpSp>
      <p:sp>
        <p:nvSpPr>
          <p:cNvPr id="52" name="Google Shape;198;p20">
            <a:extLst>
              <a:ext uri="{FF2B5EF4-FFF2-40B4-BE49-F238E27FC236}">
                <a16:creationId xmlns:a16="http://schemas.microsoft.com/office/drawing/2014/main" id="{CE8AB922-F3FE-70D9-F8B3-771416279F15}"/>
              </a:ext>
            </a:extLst>
          </p:cNvPr>
          <p:cNvSpPr/>
          <p:nvPr/>
        </p:nvSpPr>
        <p:spPr>
          <a:xfrm flipH="1">
            <a:off x="8829498" y="-17206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99;p20">
            <a:extLst>
              <a:ext uri="{FF2B5EF4-FFF2-40B4-BE49-F238E27FC236}">
                <a16:creationId xmlns:a16="http://schemas.microsoft.com/office/drawing/2014/main" id="{E3403198-E502-F150-F968-359620E0B226}"/>
              </a:ext>
            </a:extLst>
          </p:cNvPr>
          <p:cNvSpPr/>
          <p:nvPr/>
        </p:nvSpPr>
        <p:spPr>
          <a:xfrm rot="1422364" flipH="1">
            <a:off x="8150663" y="4504586"/>
            <a:ext cx="449204" cy="1420807"/>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 name="Google Shape;201;p20">
            <a:extLst>
              <a:ext uri="{FF2B5EF4-FFF2-40B4-BE49-F238E27FC236}">
                <a16:creationId xmlns:a16="http://schemas.microsoft.com/office/drawing/2014/main" id="{4B0DB6BA-F798-8BB7-88C7-45A9E75DD295}"/>
              </a:ext>
            </a:extLst>
          </p:cNvPr>
          <p:cNvGrpSpPr/>
          <p:nvPr/>
        </p:nvGrpSpPr>
        <p:grpSpPr>
          <a:xfrm rot="21219046" flipH="1">
            <a:off x="-195912" y="4311277"/>
            <a:ext cx="2894877" cy="1481400"/>
            <a:chOff x="6510200" y="4203408"/>
            <a:chExt cx="2894877" cy="1481400"/>
          </a:xfrm>
          <a:solidFill>
            <a:schemeClr val="accent1"/>
          </a:solidFill>
        </p:grpSpPr>
        <p:sp>
          <p:nvSpPr>
            <p:cNvPr id="55" name="Google Shape;202;p20">
              <a:extLst>
                <a:ext uri="{FF2B5EF4-FFF2-40B4-BE49-F238E27FC236}">
                  <a16:creationId xmlns:a16="http://schemas.microsoft.com/office/drawing/2014/main" id="{8B41BCA9-45DE-9232-AD45-732667618E6C}"/>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03;p20">
              <a:extLst>
                <a:ext uri="{FF2B5EF4-FFF2-40B4-BE49-F238E27FC236}">
                  <a16:creationId xmlns:a16="http://schemas.microsoft.com/office/drawing/2014/main" id="{37D0C341-01D7-2D2C-7FB8-8B3841C55C61}"/>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291;p31">
            <a:extLst>
              <a:ext uri="{FF2B5EF4-FFF2-40B4-BE49-F238E27FC236}">
                <a16:creationId xmlns:a16="http://schemas.microsoft.com/office/drawing/2014/main" id="{B13D39C9-D7F0-A1FF-D0BA-9082483E5DBE}"/>
              </a:ext>
            </a:extLst>
          </p:cNvPr>
          <p:cNvSpPr/>
          <p:nvPr/>
        </p:nvSpPr>
        <p:spPr>
          <a:xfrm rot="11754929">
            <a:off x="8124752" y="-1069233"/>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85;p31">
            <a:extLst>
              <a:ext uri="{FF2B5EF4-FFF2-40B4-BE49-F238E27FC236}">
                <a16:creationId xmlns:a16="http://schemas.microsoft.com/office/drawing/2014/main" id="{D892B022-A0AB-1FA8-D063-A203E028CA81}"/>
              </a:ext>
            </a:extLst>
          </p:cNvPr>
          <p:cNvSpPr/>
          <p:nvPr/>
        </p:nvSpPr>
        <p:spPr>
          <a:xfrm rot="19260000">
            <a:off x="-998218" y="201293"/>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2071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60"/>
        <p:cNvGrpSpPr/>
        <p:nvPr/>
      </p:nvGrpSpPr>
      <p:grpSpPr>
        <a:xfrm>
          <a:off x="0" y="0"/>
          <a:ext cx="0" cy="0"/>
          <a:chOff x="0" y="0"/>
          <a:chExt cx="0" cy="0"/>
        </a:xfrm>
      </p:grpSpPr>
      <p:sp>
        <p:nvSpPr>
          <p:cNvPr id="361" name="Google Shape;361;p36"/>
          <p:cNvSpPr txBox="1">
            <a:spLocks noGrp="1"/>
          </p:cNvSpPr>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Mercury</a:t>
            </a:r>
          </a:p>
        </p:txBody>
      </p:sp>
      <p:sp>
        <p:nvSpPr>
          <p:cNvPr id="362" name="Google Shape;362;p36"/>
          <p:cNvSpPr txBox="1">
            <a:spLocks noGrp="1"/>
          </p:cNvSpPr>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Venus</a:t>
            </a:r>
          </a:p>
        </p:txBody>
      </p:sp>
      <p:sp>
        <p:nvSpPr>
          <p:cNvPr id="363" name="Google Shape;363;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Divide the contents</a:t>
            </a:r>
            <a:endParaRPr b="1" dirty="0"/>
          </a:p>
        </p:txBody>
      </p:sp>
      <p:sp>
        <p:nvSpPr>
          <p:cNvPr id="364" name="Google Shape;364;p36"/>
          <p:cNvSpPr txBox="1">
            <a:spLocks noGrp="1"/>
          </p:cNvSpPr>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Venus has a beautiful name and is the second planet from the Sun. It’s terribly hot—even hotter than Mercury—and its atmosphere is extremely poisonous. It’s the second-brightest natural object in the night sky after the Moon</a:t>
            </a:r>
          </a:p>
        </p:txBody>
      </p:sp>
      <p:sp>
        <p:nvSpPr>
          <p:cNvPr id="365" name="Google Shape;365;p36"/>
          <p:cNvSpPr txBox="1">
            <a:spLocks noGrp="1"/>
          </p:cNvSpPr>
          <p:nvPr>
            <p:ph type="subTitle" idx="2"/>
          </p:nvPr>
        </p:nvSpPr>
        <p:spPr>
          <a:xfrm>
            <a:off x="1310900" y="3012775"/>
            <a:ext cx="33264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Mercury is the closest planet to the Sun and the smallest one in the Solar System—it’s only a bit larger than the Moon. The planet’s name has nothing to do with the liquid metal, since Mercury was named after the Roman messenger god</a:t>
            </a:r>
          </a:p>
        </p:txBody>
      </p:sp>
      <p:sp>
        <p:nvSpPr>
          <p:cNvPr id="366" name="Google Shape;366;p36"/>
          <p:cNvSpPr/>
          <p:nvPr/>
        </p:nvSpPr>
        <p:spPr>
          <a:xfrm>
            <a:off x="2559812"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6057737"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 name="Google Shape;368;p36"/>
          <p:cNvGrpSpPr/>
          <p:nvPr/>
        </p:nvGrpSpPr>
        <p:grpSpPr>
          <a:xfrm>
            <a:off x="2645842" y="1639948"/>
            <a:ext cx="353802" cy="351497"/>
            <a:chOff x="580725" y="3617925"/>
            <a:chExt cx="299325" cy="297375"/>
          </a:xfrm>
        </p:grpSpPr>
        <p:sp>
          <p:nvSpPr>
            <p:cNvPr id="369" name="Google Shape;369;p3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36"/>
          <p:cNvGrpSpPr/>
          <p:nvPr/>
        </p:nvGrpSpPr>
        <p:grpSpPr>
          <a:xfrm>
            <a:off x="6144710" y="1639859"/>
            <a:ext cx="351941" cy="351675"/>
            <a:chOff x="1310075" y="3980250"/>
            <a:chExt cx="297750" cy="297525"/>
          </a:xfrm>
        </p:grpSpPr>
        <p:sp>
          <p:nvSpPr>
            <p:cNvPr id="375" name="Google Shape;375;p36"/>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36"/>
          <p:cNvSpPr/>
          <p:nvPr/>
        </p:nvSpPr>
        <p:spPr>
          <a:xfrm rot="5400000">
            <a:off x="6651550" y="-1239138"/>
            <a:ext cx="1942800" cy="1942800"/>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83"/>
        <p:cNvGrpSpPr/>
        <p:nvPr/>
      </p:nvGrpSpPr>
      <p:grpSpPr>
        <a:xfrm>
          <a:off x="0" y="0"/>
          <a:ext cx="0" cy="0"/>
          <a:chOff x="0" y="0"/>
          <a:chExt cx="0" cy="0"/>
        </a:xfrm>
      </p:grpSpPr>
      <p:sp>
        <p:nvSpPr>
          <p:cNvPr id="384" name="Google Shape;384;p37"/>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385" name="Google Shape;385;p37"/>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386" name="Google Shape;386;p37"/>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387" name="Google Shape;387;p37"/>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Represent three ideas</a:t>
            </a:r>
          </a:p>
        </p:txBody>
      </p:sp>
      <p:sp>
        <p:nvSpPr>
          <p:cNvPr id="388" name="Google Shape;388;p37"/>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 and it was named after the Roman god of the skies</a:t>
            </a:r>
          </a:p>
        </p:txBody>
      </p:sp>
      <p:sp>
        <p:nvSpPr>
          <p:cNvPr id="389" name="Google Shape;389;p37"/>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and its atmosphere is poisonous. It’s the second-brightest natural object in the night sky</a:t>
            </a:r>
          </a:p>
        </p:txBody>
      </p:sp>
      <p:sp>
        <p:nvSpPr>
          <p:cNvPr id="390" name="Google Shape;390;p37"/>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and it's composed mostly of hydrogen and helium. It was named after the Roman god of wealth and agriculture</a:t>
            </a:r>
          </a:p>
        </p:txBody>
      </p:sp>
      <p:sp>
        <p:nvSpPr>
          <p:cNvPr id="391" name="Google Shape;391;p37"/>
          <p:cNvSpPr/>
          <p:nvPr/>
        </p:nvSpPr>
        <p:spPr>
          <a:xfrm>
            <a:off x="3008712" y="2050560"/>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7"/>
          <p:cNvSpPr/>
          <p:nvPr/>
        </p:nvSpPr>
        <p:spPr>
          <a:xfrm>
            <a:off x="3008724" y="4215696"/>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7"/>
          <p:cNvSpPr/>
          <p:nvPr/>
        </p:nvSpPr>
        <p:spPr>
          <a:xfrm>
            <a:off x="3008712" y="3126291"/>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7"/>
          <p:cNvSpPr/>
          <p:nvPr/>
        </p:nvSpPr>
        <p:spPr>
          <a:xfrm rot="-6524895" flipH="1">
            <a:off x="7097994" y="-2736789"/>
            <a:ext cx="4163833" cy="4163833"/>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flipH="1">
            <a:off x="1302669" y="198572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37"/>
          <p:cNvGrpSpPr/>
          <p:nvPr/>
        </p:nvGrpSpPr>
        <p:grpSpPr>
          <a:xfrm>
            <a:off x="-2277820" y="2781362"/>
            <a:ext cx="4930800" cy="5225146"/>
            <a:chOff x="-2277820" y="2781362"/>
            <a:chExt cx="4930800" cy="5225146"/>
          </a:xfrm>
        </p:grpSpPr>
        <p:sp>
          <p:nvSpPr>
            <p:cNvPr id="397" name="Google Shape;397;p37"/>
            <p:cNvSpPr/>
            <p:nvPr/>
          </p:nvSpPr>
          <p:spPr>
            <a:xfrm rot="2698376">
              <a:off x="188159" y="2606723"/>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37"/>
          <p:cNvGrpSpPr/>
          <p:nvPr/>
        </p:nvGrpSpPr>
        <p:grpSpPr>
          <a:xfrm>
            <a:off x="3094027" y="3628524"/>
            <a:ext cx="355258" cy="356205"/>
            <a:chOff x="-48630025" y="3199700"/>
            <a:chExt cx="300100" cy="300900"/>
          </a:xfrm>
        </p:grpSpPr>
        <p:sp>
          <p:nvSpPr>
            <p:cNvPr id="400" name="Google Shape;400;p3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37"/>
          <p:cNvGrpSpPr/>
          <p:nvPr/>
        </p:nvGrpSpPr>
        <p:grpSpPr>
          <a:xfrm>
            <a:off x="3093097" y="2503696"/>
            <a:ext cx="357123" cy="355258"/>
            <a:chOff x="-48262200" y="3200500"/>
            <a:chExt cx="301675" cy="300100"/>
          </a:xfrm>
        </p:grpSpPr>
        <p:sp>
          <p:nvSpPr>
            <p:cNvPr id="404" name="Google Shape;404;p3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 name="Google Shape;413;p37"/>
          <p:cNvGrpSpPr/>
          <p:nvPr/>
        </p:nvGrpSpPr>
        <p:grpSpPr>
          <a:xfrm>
            <a:off x="3093084" y="1439283"/>
            <a:ext cx="357123" cy="354341"/>
            <a:chOff x="-47892800" y="3200500"/>
            <a:chExt cx="301675" cy="299325"/>
          </a:xfrm>
        </p:grpSpPr>
        <p:sp>
          <p:nvSpPr>
            <p:cNvPr id="414" name="Google Shape;414;p3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23"/>
        <p:cNvGrpSpPr/>
        <p:nvPr/>
      </p:nvGrpSpPr>
      <p:grpSpPr>
        <a:xfrm>
          <a:off x="0" y="0"/>
          <a:ext cx="0" cy="0"/>
          <a:chOff x="0" y="0"/>
          <a:chExt cx="0" cy="0"/>
        </a:xfrm>
      </p:grpSpPr>
      <p:sp>
        <p:nvSpPr>
          <p:cNvPr id="424" name="Google Shape;424;p38"/>
          <p:cNvSpPr txBox="1">
            <a:spLocks noGrp="1"/>
          </p:cNvSpPr>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Mars</a:t>
            </a:r>
          </a:p>
        </p:txBody>
      </p:sp>
      <p:sp>
        <p:nvSpPr>
          <p:cNvPr id="425" name="Google Shape;425;p38"/>
          <p:cNvSpPr txBox="1">
            <a:spLocks noGrp="1"/>
          </p:cNvSpPr>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Jupiter</a:t>
            </a:r>
          </a:p>
        </p:txBody>
      </p:sp>
      <p:sp>
        <p:nvSpPr>
          <p:cNvPr id="426" name="Google Shape;426;p38"/>
          <p:cNvSpPr txBox="1">
            <a:spLocks noGrp="1"/>
          </p:cNvSpPr>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Venus</a:t>
            </a:r>
          </a:p>
        </p:txBody>
      </p:sp>
      <p:sp>
        <p:nvSpPr>
          <p:cNvPr id="427" name="Google Shape;427;p38"/>
          <p:cNvSpPr txBox="1">
            <a:spLocks noGrp="1"/>
          </p:cNvSpPr>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Saturn</a:t>
            </a:r>
          </a:p>
        </p:txBody>
      </p:sp>
      <p:sp>
        <p:nvSpPr>
          <p:cNvPr id="428" name="Google Shape;428;p38"/>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Four new ideas</a:t>
            </a:r>
          </a:p>
        </p:txBody>
      </p:sp>
      <p:sp>
        <p:nvSpPr>
          <p:cNvPr id="429" name="Google Shape;429;p38"/>
          <p:cNvSpPr txBox="1">
            <a:spLocks noGrp="1"/>
          </p:cNvSpPr>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Jupiter is a gas giant and the biggest planet in the Solar System. It's the fourth-brightest object in the night sky and named after a Roman God</a:t>
            </a:r>
          </a:p>
        </p:txBody>
      </p:sp>
      <p:sp>
        <p:nvSpPr>
          <p:cNvPr id="430" name="Google Shape;430;p38"/>
          <p:cNvSpPr txBox="1">
            <a:spLocks noGrp="1"/>
          </p:cNvSpPr>
          <p:nvPr>
            <p:ph type="subTitle" idx="5"/>
          </p:nvPr>
        </p:nvSpPr>
        <p:spPr>
          <a:xfrm>
            <a:off x="1024100"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Despite being red, Mars is actually a cold place. It's full of iron oxide dust, which gives the planet its reddish cast, and it’s made of basalt</a:t>
            </a:r>
          </a:p>
        </p:txBody>
      </p:sp>
      <p:sp>
        <p:nvSpPr>
          <p:cNvPr id="431" name="Google Shape;431;p38"/>
          <p:cNvSpPr txBox="1">
            <a:spLocks noGrp="1"/>
          </p:cNvSpPr>
          <p:nvPr>
            <p:ph type="subTitle" idx="6"/>
          </p:nvPr>
        </p:nvSpPr>
        <p:spPr>
          <a:xfrm>
            <a:off x="4536824"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Venus has a beautiful name and is the second planet from the Sun. It’s terribly hot, even hotter than Mercury. It has a toxic atmosphere</a:t>
            </a:r>
          </a:p>
        </p:txBody>
      </p:sp>
      <p:sp>
        <p:nvSpPr>
          <p:cNvPr id="432" name="Google Shape;432;p38"/>
          <p:cNvSpPr txBox="1">
            <a:spLocks noGrp="1"/>
          </p:cNvSpPr>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Saturn is a gas giant and has several rings. It's composed mostly of hydrogen and helium. It was named after the Roman god of wealth and agriculture</a:t>
            </a:r>
          </a:p>
        </p:txBody>
      </p:sp>
      <p:sp>
        <p:nvSpPr>
          <p:cNvPr id="433" name="Google Shape;433;p38"/>
          <p:cNvSpPr/>
          <p:nvPr/>
        </p:nvSpPr>
        <p:spPr>
          <a:xfrm>
            <a:off x="383168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p:cNvSpPr/>
          <p:nvPr/>
        </p:nvSpPr>
        <p:spPr>
          <a:xfrm>
            <a:off x="734453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p:cNvSpPr/>
          <p:nvPr/>
        </p:nvSpPr>
        <p:spPr>
          <a:xfrm>
            <a:off x="383168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8"/>
          <p:cNvSpPr/>
          <p:nvPr/>
        </p:nvSpPr>
        <p:spPr>
          <a:xfrm>
            <a:off x="734453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8"/>
          <p:cNvSpPr/>
          <p:nvPr/>
        </p:nvSpPr>
        <p:spPr>
          <a:xfrm>
            <a:off x="3903235" y="160663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 name="Google Shape;438;p38"/>
          <p:cNvGrpSpPr/>
          <p:nvPr/>
        </p:nvGrpSpPr>
        <p:grpSpPr>
          <a:xfrm>
            <a:off x="3903242" y="3132197"/>
            <a:ext cx="382765" cy="367810"/>
            <a:chOff x="-62890750" y="3747425"/>
            <a:chExt cx="330825" cy="317900"/>
          </a:xfrm>
        </p:grpSpPr>
        <p:sp>
          <p:nvSpPr>
            <p:cNvPr id="439" name="Google Shape;439;p3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38"/>
          <p:cNvSpPr/>
          <p:nvPr/>
        </p:nvSpPr>
        <p:spPr>
          <a:xfrm>
            <a:off x="7439310" y="156597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38"/>
          <p:cNvGrpSpPr/>
          <p:nvPr/>
        </p:nvGrpSpPr>
        <p:grpSpPr>
          <a:xfrm>
            <a:off x="7424737" y="3131908"/>
            <a:ext cx="365467" cy="368389"/>
            <a:chOff x="-62516625" y="3743175"/>
            <a:chExt cx="315875" cy="318400"/>
          </a:xfrm>
        </p:grpSpPr>
        <p:sp>
          <p:nvSpPr>
            <p:cNvPr id="455" name="Google Shape;455;p3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roup 35"/>
          <p:cNvGrpSpPr/>
          <p:nvPr/>
        </p:nvGrpSpPr>
        <p:grpSpPr>
          <a:xfrm>
            <a:off x="4214279" y="5378245"/>
            <a:ext cx="1605915" cy="1628140"/>
            <a:chOff x="5936" y="3068"/>
            <a:chExt cx="2529" cy="2564"/>
          </a:xfrm>
        </p:grpSpPr>
        <p:grpSp>
          <p:nvGrpSpPr>
            <p:cNvPr id="33" name="Group 32"/>
            <p:cNvGrpSpPr/>
            <p:nvPr/>
          </p:nvGrpSpPr>
          <p:grpSpPr>
            <a:xfrm>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Text Box 21"/>
            <p:cNvSpPr txBox="1"/>
            <p:nvPr/>
          </p:nvSpPr>
          <p:spPr>
            <a:xfrm>
              <a:off x="5936" y="3068"/>
              <a:ext cx="2529" cy="1113"/>
            </a:xfrm>
            <a:prstGeom prst="rect">
              <a:avLst/>
            </a:prstGeom>
            <a:noFill/>
          </p:spPr>
          <p:txBody>
            <a:bodyPr wrap="square" rtlCol="0" anchor="ctr" anchorCtr="0">
              <a:spAutoFit/>
            </a:bodyPr>
            <a:lstStyle/>
            <a:p>
              <a:pPr algn="ctr" rtl="1" fontAlgn="ctr"/>
              <a:r>
                <a:rPr lang="ar-SA" sz="4000">
                  <a:latin typeface="Segoe UI Semibold" panose="020B0702040204020203" charset="0"/>
                  <a:cs typeface="Segoe UI Semibold" panose="020B0702040204020203" charset="0"/>
                </a:rPr>
                <a:t>المادية</a:t>
              </a:r>
            </a:p>
          </p:txBody>
        </p:sp>
      </p:grpSp>
      <p:grpSp>
        <p:nvGrpSpPr>
          <p:cNvPr id="14" name="Group 13">
            <a:extLst>
              <a:ext uri="{FF2B5EF4-FFF2-40B4-BE49-F238E27FC236}">
                <a16:creationId xmlns:a16="http://schemas.microsoft.com/office/drawing/2014/main" id="{2513FC1E-AF9E-56DA-F28F-5A8D7AE058B4}"/>
              </a:ext>
            </a:extLst>
          </p:cNvPr>
          <p:cNvGrpSpPr/>
          <p:nvPr/>
        </p:nvGrpSpPr>
        <p:grpSpPr>
          <a:xfrm>
            <a:off x="1168186" y="5196841"/>
            <a:ext cx="2621280" cy="869950"/>
            <a:chOff x="188180" y="2534285"/>
            <a:chExt cx="2621280" cy="869950"/>
          </a:xfrm>
        </p:grpSpPr>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algn="ctr" rtl="1" fontAlgn="ctr"/>
              <a:r>
                <a:rPr lang="ar-SA" sz="4000" dirty="0">
                  <a:latin typeface="Segoe UI Semibold" panose="020B0702040204020203" charset="0"/>
                  <a:cs typeface="Segoe UI Semibold" panose="020B0702040204020203" charset="0"/>
                </a:rPr>
                <a:t>الغازية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algn="r"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algn="l" rtl="0" fontAlgn="ctr"/>
            <a:r>
              <a:rPr lang="id-ID" altLang="ar-SA" sz="1000">
                <a:latin typeface="Google Sans Medium" panose="020B0603030502040203" charset="0"/>
                <a:cs typeface="Google Sans Medium" panose="020B0603030502040203" charset="0"/>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283;p31"/>
          <p:cNvSpPr txBox="1"/>
          <p:nvPr/>
        </p:nvSpPr>
        <p:spPr>
          <a:xfrm>
            <a:off x="1578293" y="123750"/>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lnSpc>
                <a:spcPct val="90000"/>
              </a:lnSpc>
              <a:buNone/>
            </a:pPr>
            <a:r>
              <a:rPr lang="en-US" altLang="en-GB" sz="4400" dirty="0" err="1"/>
              <a:t>Jenis</a:t>
            </a:r>
            <a:r>
              <a:rPr lang="en-US" altLang="en-GB" sz="4400" dirty="0"/>
              <a:t> Kata</a:t>
            </a:r>
            <a:r>
              <a:rPr lang="en-US" altLang="en-GB" sz="4400" dirty="0">
                <a:latin typeface="Segoe UI Semibold" panose="020B0702040204020203" charset="0"/>
                <a:cs typeface="Segoe UI Semibold" panose="020B0702040204020203" charset="0"/>
              </a:rPr>
              <a:t> </a:t>
            </a:r>
            <a:r>
              <a:rPr lang="ar-SA" altLang="en-GB" sz="4400" b="1" dirty="0">
                <a:latin typeface="Segoe UI Semibold" panose="020B0702040204020203" charset="0"/>
                <a:cs typeface="Segoe UI Semibold" panose="020B0702040204020203" charset="0"/>
              </a:rPr>
              <a:t>السماوات</a:t>
            </a:r>
            <a:r>
              <a:rPr lang="id-ID" altLang="en-GB" sz="4400" b="1" dirty="0">
                <a:noFill/>
                <a:latin typeface="Segoe UI Semibold" panose="020B0702040204020203" charset="0"/>
                <a:cs typeface="Segoe UI Semibold" panose="020B0702040204020203" charset="0"/>
              </a:rPr>
              <a:t> </a:t>
            </a:r>
            <a:r>
              <a:rPr lang="en-US" altLang="en-GB" sz="4400" dirty="0" err="1"/>
              <a:t>Dalam</a:t>
            </a:r>
            <a:r>
              <a:rPr lang="en-US" altLang="en-GB" sz="4400" dirty="0"/>
              <a:t> Al-</a:t>
            </a:r>
            <a:r>
              <a:rPr lang="en-US" altLang="en-GB" sz="4400" dirty="0" err="1"/>
              <a:t>Qura</a:t>
            </a:r>
            <a:r>
              <a:rPr lang="id-ID" altLang="en-GB" sz="4400" dirty="0"/>
              <a:t>n</a:t>
            </a:r>
          </a:p>
          <a:p>
            <a:pPr marL="0" lvl="0" indent="0" algn="ctr" rtl="0">
              <a:lnSpc>
                <a:spcPct val="90000"/>
              </a:lnSpc>
              <a:spcBef>
                <a:spcPts val="400"/>
              </a:spcBef>
              <a:buNone/>
            </a:pPr>
            <a:r>
              <a:rPr lang="id-ID" altLang="en-GB" sz="1800" dirty="0">
                <a:solidFill>
                  <a:schemeClr val="tx1">
                    <a:lumMod val="95000"/>
                    <a:lumOff val="5000"/>
                  </a:schemeClr>
                </a:solidFill>
                <a:latin typeface="Google Sans" panose="020B0503030502040204" pitchFamily="34" charset="0"/>
              </a:rPr>
              <a:t>Juz 1-5</a:t>
            </a:r>
            <a:endParaRPr lang="en-US" altLang="en-GB" sz="1800" dirty="0">
              <a:solidFill>
                <a:schemeClr val="tx1">
                  <a:lumMod val="95000"/>
                  <a:lumOff val="5000"/>
                </a:schemeClr>
              </a:solidFill>
              <a:latin typeface="Google Sans" panose="020B0503030502040204" pitchFamily="34" charset="0"/>
            </a:endParaRP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mc:AlternateContent xmlns:mc="http://schemas.openxmlformats.org/markup-compatibility/2006" xmlns:psez="http://schemas.microsoft.com/office/powerpoint/2016/sectionzoom">
        <mc:Choice Requires="psez">
          <p:graphicFrame>
            <p:nvGraphicFramePr>
              <p:cNvPr id="18" name="Section Zoom 17">
                <a:extLst>
                  <a:ext uri="{FF2B5EF4-FFF2-40B4-BE49-F238E27FC236}">
                    <a16:creationId xmlns:a16="http://schemas.microsoft.com/office/drawing/2014/main" id="{C6F1327A-503B-1279-C415-66313DFA98DB}"/>
                  </a:ext>
                </a:extLst>
              </p:cNvPr>
              <p:cNvGraphicFramePr>
                <a:graphicFrameLocks noChangeAspect="1"/>
              </p:cNvGraphicFramePr>
              <p:nvPr>
                <p:extLst>
                  <p:ext uri="{D42A27DB-BD31-4B8C-83A1-F6EECF244321}">
                    <p14:modId xmlns:p14="http://schemas.microsoft.com/office/powerpoint/2010/main" val="327174924"/>
                  </p:ext>
                </p:extLst>
              </p:nvPr>
            </p:nvGraphicFramePr>
            <p:xfrm>
              <a:off x="188180" y="2509902"/>
              <a:ext cx="2816992" cy="1069848"/>
            </p:xfrm>
            <a:graphic>
              <a:graphicData uri="http://schemas.microsoft.com/office/powerpoint/2016/sectionzoom">
                <psez:sectionZm>
                  <psez:sectionZmObj sectionId="{051ECAD3-F63A-414E-B7CC-2DD00842CEFE}">
                    <psez:zmPr id="{ECDA1BCE-D5D8-46AB-80B0-2E2476C887F2}" imageType="cover">
                      <p166:blipFill xmlns:p166="http://schemas.microsoft.com/office/powerpoint/2016/6/main">
                        <a:blip r:embed="rId3"/>
                        <a:stretch>
                          <a:fillRect/>
                        </a:stretch>
                      </p166:blipFill>
                      <p166:spPr xmlns:p166="http://schemas.microsoft.com/office/powerpoint/2016/6/main">
                        <a:xfrm>
                          <a:off x="0" y="0"/>
                          <a:ext cx="2816992" cy="1069848"/>
                        </a:xfrm>
                        <a:prstGeom prst="rect">
                          <a:avLst/>
                        </a:prstGeom>
                        <a:ln w="3175">
                          <a:noFill/>
                        </a:ln>
                      </p166:spPr>
                    </psez:zmPr>
                  </psez:sectionZmObj>
                </psez:sectionZm>
              </a:graphicData>
            </a:graphic>
          </p:graphicFrame>
        </mc:Choice>
        <mc:Fallback xmlns="">
          <p:pic>
            <p:nvPicPr>
              <p:cNvPr id="18" name="Section Zoom 17">
                <a:hlinkClick r:id="rId4" action="ppaction://hlinksldjump"/>
                <a:extLst>
                  <a:ext uri="{FF2B5EF4-FFF2-40B4-BE49-F238E27FC236}">
                    <a16:creationId xmlns:a16="http://schemas.microsoft.com/office/drawing/2014/main" id="{C6F1327A-503B-1279-C415-66313DFA98DB}"/>
                  </a:ext>
                </a:extLst>
              </p:cNvPr>
              <p:cNvPicPr>
                <a:picLocks noGrp="1" noRot="1" noChangeAspect="1" noMove="1" noResize="1" noEditPoints="1" noAdjustHandles="1" noChangeArrowheads="1" noChangeShapeType="1"/>
              </p:cNvPicPr>
              <p:nvPr/>
            </p:nvPicPr>
            <p:blipFill>
              <a:blip r:embed="rId5"/>
              <a:stretch>
                <a:fillRect/>
              </a:stretch>
            </p:blipFill>
            <p:spPr>
              <a:xfrm>
                <a:off x="188180" y="2509902"/>
                <a:ext cx="2816992" cy="1069848"/>
              </a:xfrm>
              <a:prstGeom prst="rect">
                <a:avLst/>
              </a:prstGeom>
              <a:ln w="3175">
                <a:noFill/>
              </a:ln>
            </p:spPr>
          </p:pic>
        </mc:Fallback>
      </mc:AlternateContent>
      <mc:AlternateContent xmlns:mc="http://schemas.openxmlformats.org/markup-compatibility/2006" xmlns:psez="http://schemas.microsoft.com/office/powerpoint/2016/sectionzoom">
        <mc:Choice Requires="psez">
          <p:graphicFrame>
            <p:nvGraphicFramePr>
              <p:cNvPr id="12" name="Section Zoom 11">
                <a:extLst>
                  <a:ext uri="{FF2B5EF4-FFF2-40B4-BE49-F238E27FC236}">
                    <a16:creationId xmlns:a16="http://schemas.microsoft.com/office/drawing/2014/main" id="{43733DC0-F103-6E86-359E-8EEE071C838A}"/>
                  </a:ext>
                </a:extLst>
              </p:cNvPr>
              <p:cNvGraphicFramePr>
                <a:graphicFrameLocks noChangeAspect="1"/>
              </p:cNvGraphicFramePr>
              <p:nvPr>
                <p:extLst>
                  <p:ext uri="{D42A27DB-BD31-4B8C-83A1-F6EECF244321}">
                    <p14:modId xmlns:p14="http://schemas.microsoft.com/office/powerpoint/2010/main" val="424116081"/>
                  </p:ext>
                </p:extLst>
              </p:nvPr>
            </p:nvGraphicFramePr>
            <p:xfrm>
              <a:off x="3429000" y="2231136"/>
              <a:ext cx="2151507" cy="1877377"/>
            </p:xfrm>
            <a:graphic>
              <a:graphicData uri="http://schemas.microsoft.com/office/powerpoint/2016/sectionzoom">
                <psez:sectionZm>
                  <psez:sectionZmObj sectionId="{E9C6376D-DBAC-4C0C-B796-F897CE651637}">
                    <psez:zmPr id="{597846ED-C71D-4826-AAA2-28AF3CA3B718}" imageType="cover">
                      <p166:blipFill xmlns:p166="http://schemas.microsoft.com/office/powerpoint/2016/6/main">
                        <a:blip r:embed="rId6"/>
                        <a:stretch>
                          <a:fillRect/>
                        </a:stretch>
                      </p166:blipFill>
                      <p166:spPr xmlns:p166="http://schemas.microsoft.com/office/powerpoint/2016/6/main">
                        <a:xfrm>
                          <a:off x="0" y="0"/>
                          <a:ext cx="2151507" cy="1877377"/>
                        </a:xfrm>
                        <a:prstGeom prst="rect">
                          <a:avLst/>
                        </a:prstGeom>
                        <a:ln w="3175">
                          <a:noFill/>
                        </a:ln>
                      </p166:spPr>
                    </psez:zmPr>
                  </psez:sectionZmObj>
                </psez:sectionZm>
              </a:graphicData>
            </a:graphic>
          </p:graphicFrame>
        </mc:Choice>
        <mc:Fallback xmlns="">
          <p:pic>
            <p:nvPicPr>
              <p:cNvPr id="12" name="Section Zoom 11">
                <a:hlinkClick r:id="rId7" action="ppaction://hlinksldjump"/>
                <a:extLst>
                  <a:ext uri="{FF2B5EF4-FFF2-40B4-BE49-F238E27FC236}">
                    <a16:creationId xmlns:a16="http://schemas.microsoft.com/office/drawing/2014/main" id="{43733DC0-F103-6E86-359E-8EEE071C838A}"/>
                  </a:ext>
                </a:extLst>
              </p:cNvPr>
              <p:cNvPicPr>
                <a:picLocks noGrp="1" noRot="1" noChangeAspect="1" noMove="1" noResize="1" noEditPoints="1" noAdjustHandles="1" noChangeArrowheads="1" noChangeShapeType="1"/>
              </p:cNvPicPr>
              <p:nvPr/>
            </p:nvPicPr>
            <p:blipFill>
              <a:blip r:embed="rId8"/>
              <a:stretch>
                <a:fillRect/>
              </a:stretch>
            </p:blipFill>
            <p:spPr>
              <a:xfrm>
                <a:off x="3429000" y="2231136"/>
                <a:ext cx="2151507" cy="1877377"/>
              </a:xfrm>
              <a:prstGeom prst="rect">
                <a:avLst/>
              </a:prstGeom>
              <a:ln w="3175">
                <a:noFill/>
              </a:ln>
            </p:spPr>
          </p:pic>
        </mc:Fallback>
      </mc:AlternateContent>
      <mc:AlternateContent xmlns:mc="http://schemas.openxmlformats.org/markup-compatibility/2006" xmlns:psez="http://schemas.microsoft.com/office/powerpoint/2016/sectionzoom">
        <mc:Choice Requires="psez">
          <p:graphicFrame>
            <p:nvGraphicFramePr>
              <p:cNvPr id="23" name="Section Zoom 22">
                <a:extLst>
                  <a:ext uri="{FF2B5EF4-FFF2-40B4-BE49-F238E27FC236}">
                    <a16:creationId xmlns:a16="http://schemas.microsoft.com/office/drawing/2014/main" id="{13FD1AD5-F569-77D6-53BD-DDF9B73C6496}"/>
                  </a:ext>
                </a:extLst>
              </p:cNvPr>
              <p:cNvGraphicFramePr>
                <a:graphicFrameLocks noChangeAspect="1"/>
              </p:cNvGraphicFramePr>
              <p:nvPr>
                <p:extLst>
                  <p:ext uri="{D42A27DB-BD31-4B8C-83A1-F6EECF244321}">
                    <p14:modId xmlns:p14="http://schemas.microsoft.com/office/powerpoint/2010/main" val="2460303919"/>
                  </p:ext>
                </p:extLst>
              </p:nvPr>
            </p:nvGraphicFramePr>
            <p:xfrm>
              <a:off x="6064388" y="2523744"/>
              <a:ext cx="2891431" cy="1056006"/>
            </p:xfrm>
            <a:graphic>
              <a:graphicData uri="http://schemas.microsoft.com/office/powerpoint/2016/sectionzoom">
                <psez:sectionZm>
                  <psez:sectionZmObj sectionId="{20020E0F-0A61-4BD6-AFEE-2B7D74012236}">
                    <psez:zmPr id="{1ADA2212-D8BC-4B1E-9344-7CA5B5E130DD}" imageType="cover">
                      <p166:blipFill xmlns:p166="http://schemas.microsoft.com/office/powerpoint/2016/6/main">
                        <a:blip r:embed="rId9"/>
                        <a:stretch>
                          <a:fillRect/>
                        </a:stretch>
                      </p166:blipFill>
                      <p166:spPr xmlns:p166="http://schemas.microsoft.com/office/powerpoint/2016/6/main">
                        <a:xfrm>
                          <a:off x="0" y="0"/>
                          <a:ext cx="2891431" cy="1056006"/>
                        </a:xfrm>
                        <a:prstGeom prst="rect">
                          <a:avLst/>
                        </a:prstGeom>
                        <a:ln w="3175">
                          <a:noFill/>
                        </a:ln>
                      </p166:spPr>
                    </psez:zmPr>
                  </psez:sectionZmObj>
                </psez:sectionZm>
              </a:graphicData>
            </a:graphic>
          </p:graphicFrame>
        </mc:Choice>
        <mc:Fallback xmlns="">
          <p:pic>
            <p:nvPicPr>
              <p:cNvPr id="23" name="Section Zoom 22">
                <a:hlinkClick r:id="rId10" action="ppaction://hlinksldjump"/>
                <a:extLst>
                  <a:ext uri="{FF2B5EF4-FFF2-40B4-BE49-F238E27FC236}">
                    <a16:creationId xmlns:a16="http://schemas.microsoft.com/office/drawing/2014/main" id="{13FD1AD5-F569-77D6-53BD-DDF9B73C6496}"/>
                  </a:ext>
                </a:extLst>
              </p:cNvPr>
              <p:cNvPicPr>
                <a:picLocks noGrp="1" noRot="1" noChangeAspect="1" noMove="1" noResize="1" noEditPoints="1" noAdjustHandles="1" noChangeArrowheads="1" noChangeShapeType="1"/>
              </p:cNvPicPr>
              <p:nvPr/>
            </p:nvPicPr>
            <p:blipFill>
              <a:blip r:embed="rId11"/>
              <a:stretch>
                <a:fillRect/>
              </a:stretch>
            </p:blipFill>
            <p:spPr>
              <a:xfrm>
                <a:off x="6064388" y="2523744"/>
                <a:ext cx="2891431" cy="1056006"/>
              </a:xfrm>
              <a:prstGeom prst="rect">
                <a:avLst/>
              </a:prstGeom>
              <a:ln w="3175">
                <a:noFill/>
              </a:ln>
            </p:spPr>
          </p:pic>
        </mc:Fallback>
      </mc:AlternateContent>
      <p:grpSp>
        <p:nvGrpSpPr>
          <p:cNvPr id="13" name="!!1">
            <a:extLst>
              <a:ext uri="{FF2B5EF4-FFF2-40B4-BE49-F238E27FC236}">
                <a16:creationId xmlns:a16="http://schemas.microsoft.com/office/drawing/2014/main" id="{48D7167C-72C3-8CD5-69C5-15A5F940F681}"/>
              </a:ext>
            </a:extLst>
          </p:cNvPr>
          <p:cNvGrpSpPr/>
          <p:nvPr/>
        </p:nvGrpSpPr>
        <p:grpSpPr>
          <a:xfrm rot="13615393">
            <a:off x="3358166" y="-2632388"/>
            <a:ext cx="2894877" cy="1481400"/>
            <a:chOff x="6510200" y="4203408"/>
            <a:chExt cx="2894877" cy="1481400"/>
          </a:xfrm>
          <a:solidFill>
            <a:schemeClr val="bg2"/>
          </a:solidFill>
        </p:grpSpPr>
        <p:sp>
          <p:nvSpPr>
            <p:cNvPr id="15" name="Google Shape;114;p13">
              <a:extLst>
                <a:ext uri="{FF2B5EF4-FFF2-40B4-BE49-F238E27FC236}">
                  <a16:creationId xmlns:a16="http://schemas.microsoft.com/office/drawing/2014/main" id="{9C2D5C3F-703B-A271-A514-E5DBE50FAEC9}"/>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5;p13">
              <a:extLst>
                <a:ext uri="{FF2B5EF4-FFF2-40B4-BE49-F238E27FC236}">
                  <a16:creationId xmlns:a16="http://schemas.microsoft.com/office/drawing/2014/main" id="{CD4BDE7D-3B11-F04A-5059-8E295B361DD0}"/>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250" advClick="0">
        <p159:morph option="byObject"/>
      </p:transition>
    </mc:Choice>
    <mc:Fallback xmlns="">
      <p:transition spd="slow" advClick="0">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60"/>
        <p:cNvGrpSpPr/>
        <p:nvPr/>
      </p:nvGrpSpPr>
      <p:grpSpPr>
        <a:xfrm>
          <a:off x="0" y="0"/>
          <a:ext cx="0" cy="0"/>
          <a:chOff x="0" y="0"/>
          <a:chExt cx="0" cy="0"/>
        </a:xfrm>
      </p:grpSpPr>
      <p:sp>
        <p:nvSpPr>
          <p:cNvPr id="461" name="Google Shape;461;p39"/>
          <p:cNvSpPr txBox="1">
            <a:spLocks noGrp="1"/>
          </p:cNvSpPr>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462" name="Google Shape;462;p39"/>
          <p:cNvSpPr txBox="1">
            <a:spLocks noGrp="1"/>
          </p:cNvSpPr>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Earth</a:t>
            </a:r>
          </a:p>
        </p:txBody>
      </p:sp>
      <p:sp>
        <p:nvSpPr>
          <p:cNvPr id="463" name="Google Shape;463;p39"/>
          <p:cNvSpPr txBox="1">
            <a:spLocks noGrp="1"/>
          </p:cNvSpPr>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464" name="Google Shape;464;p39"/>
          <p:cNvSpPr txBox="1">
            <a:spLocks noGrp="1"/>
          </p:cNvSpPr>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Mars</a:t>
            </a:r>
          </a:p>
        </p:txBody>
      </p:sp>
      <p:sp>
        <p:nvSpPr>
          <p:cNvPr id="465" name="Google Shape;465;p39"/>
          <p:cNvSpPr txBox="1">
            <a:spLocks noGrp="1"/>
          </p:cNvSpPr>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466" name="Google Shape;466;p39"/>
          <p:cNvSpPr txBox="1">
            <a:spLocks noGrp="1"/>
          </p:cNvSpPr>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Neptune</a:t>
            </a:r>
          </a:p>
        </p:txBody>
      </p:sp>
      <p:sp>
        <p:nvSpPr>
          <p:cNvPr id="467" name="Google Shape;467;p39"/>
          <p:cNvSpPr txBox="1">
            <a:spLocks noGrp="1"/>
          </p:cNvSpPr>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Despite being red, Mars is actually a cold place. It's full of iron oxide dust, which gives the planet its reddish cast</a:t>
            </a:r>
          </a:p>
        </p:txBody>
      </p:sp>
      <p:sp>
        <p:nvSpPr>
          <p:cNvPr id="468" name="Google Shape;468;p39"/>
          <p:cNvSpPr txBox="1">
            <a:spLocks noGrp="1"/>
          </p:cNvSpPr>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Neptune is the farthest planet from the Sun. It's also the fourth-largest planet by diameter in the Solar System </a:t>
            </a:r>
          </a:p>
        </p:txBody>
      </p:sp>
      <p:sp>
        <p:nvSpPr>
          <p:cNvPr id="469" name="Google Shape;469;p39"/>
          <p:cNvSpPr txBox="1">
            <a:spLocks noGrp="1"/>
          </p:cNvSpPr>
          <p:nvPr>
            <p:ph type="title"/>
          </p:nvPr>
        </p:nvSpPr>
        <p:spPr>
          <a:xfrm>
            <a:off x="720000" y="446600"/>
            <a:ext cx="2793300" cy="27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Sometimes, reviewing concepts</a:t>
            </a:r>
          </a:p>
          <a:p>
            <a:pPr marL="0" lvl="0" indent="0" algn="l" rtl="0">
              <a:spcBef>
                <a:spcPts val="0"/>
              </a:spcBef>
              <a:spcAft>
                <a:spcPts val="0"/>
              </a:spcAft>
              <a:buNone/>
            </a:pPr>
            <a:r>
              <a:rPr lang="en-GB" dirty="0"/>
              <a:t>is a</a:t>
            </a:r>
          </a:p>
          <a:p>
            <a:pPr marL="0" lvl="0" indent="0" algn="l" rtl="0">
              <a:spcBef>
                <a:spcPts val="0"/>
              </a:spcBef>
              <a:spcAft>
                <a:spcPts val="0"/>
              </a:spcAft>
              <a:buNone/>
            </a:pPr>
            <a:r>
              <a:rPr lang="en-GB" dirty="0"/>
              <a:t>good idea</a:t>
            </a:r>
          </a:p>
        </p:txBody>
      </p:sp>
      <p:sp>
        <p:nvSpPr>
          <p:cNvPr id="470" name="Google Shape;470;p39"/>
          <p:cNvSpPr txBox="1">
            <a:spLocks noGrp="1"/>
          </p:cNvSpPr>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Earth is the third planet from the Sun and the only one that harbors life in the Solar System. This is where we all live</a:t>
            </a:r>
          </a:p>
        </p:txBody>
      </p:sp>
      <p:sp>
        <p:nvSpPr>
          <p:cNvPr id="471" name="Google Shape;471;p39"/>
          <p:cNvSpPr txBox="1">
            <a:spLocks noGrp="1"/>
          </p:cNvSpPr>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even hotter than Mercury</a:t>
            </a:r>
          </a:p>
        </p:txBody>
      </p:sp>
      <p:sp>
        <p:nvSpPr>
          <p:cNvPr id="472" name="Google Shape;472;p39"/>
          <p:cNvSpPr txBox="1">
            <a:spLocks noGrp="1"/>
          </p:cNvSpPr>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a:t>
            </a:r>
          </a:p>
        </p:txBody>
      </p:sp>
      <p:sp>
        <p:nvSpPr>
          <p:cNvPr id="473" name="Google Shape;473;p39"/>
          <p:cNvSpPr txBox="1">
            <a:spLocks noGrp="1"/>
          </p:cNvSpPr>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It's composed mostly of hydrogen and helium. It has beautiful rings</a:t>
            </a:r>
          </a:p>
        </p:txBody>
      </p:sp>
      <p:sp>
        <p:nvSpPr>
          <p:cNvPr id="474" name="Google Shape;474;p39"/>
          <p:cNvSpPr/>
          <p:nvPr/>
        </p:nvSpPr>
        <p:spPr>
          <a:xfrm rot="7862966">
            <a:off x="1511118" y="2124592"/>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98;p20">
            <a:extLst>
              <a:ext uri="{FF2B5EF4-FFF2-40B4-BE49-F238E27FC236}">
                <a16:creationId xmlns:a16="http://schemas.microsoft.com/office/drawing/2014/main" id="{F4CCD91C-80D9-9358-BCD0-1ABCB574B3FD}"/>
              </a:ext>
            </a:extLst>
          </p:cNvPr>
          <p:cNvSpPr/>
          <p:nvPr/>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99;p20">
            <a:extLst>
              <a:ext uri="{FF2B5EF4-FFF2-40B4-BE49-F238E27FC236}">
                <a16:creationId xmlns:a16="http://schemas.microsoft.com/office/drawing/2014/main" id="{82CC8936-89CC-D2E6-DDE0-E115BE37C13F}"/>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201;p20">
            <a:extLst>
              <a:ext uri="{FF2B5EF4-FFF2-40B4-BE49-F238E27FC236}">
                <a16:creationId xmlns:a16="http://schemas.microsoft.com/office/drawing/2014/main" id="{02A1DF35-CA17-130F-E7C6-BA82CE72C85A}"/>
              </a:ext>
            </a:extLst>
          </p:cNvPr>
          <p:cNvGrpSpPr/>
          <p:nvPr/>
        </p:nvGrpSpPr>
        <p:grpSpPr>
          <a:xfrm flipH="1">
            <a:off x="341772" y="4203408"/>
            <a:ext cx="2894877" cy="1481400"/>
            <a:chOff x="6510200" y="4203408"/>
            <a:chExt cx="2894877" cy="1481400"/>
          </a:xfrm>
        </p:grpSpPr>
        <p:sp>
          <p:nvSpPr>
            <p:cNvPr id="5" name="Google Shape;202;p20">
              <a:extLst>
                <a:ext uri="{FF2B5EF4-FFF2-40B4-BE49-F238E27FC236}">
                  <a16:creationId xmlns:a16="http://schemas.microsoft.com/office/drawing/2014/main" id="{73FD3E3A-4D66-CE42-3B0E-14DD8D634278}"/>
                </a:ext>
              </a:extLst>
            </p:cNvPr>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03;p20">
              <a:extLst>
                <a:ext uri="{FF2B5EF4-FFF2-40B4-BE49-F238E27FC236}">
                  <a16:creationId xmlns:a16="http://schemas.microsoft.com/office/drawing/2014/main" id="{FABB74B4-1D9D-A90F-E378-9DBB7C55D2C7}"/>
                </a:ext>
              </a:extLst>
            </p:cNvPr>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291;p31">
            <a:extLst>
              <a:ext uri="{FF2B5EF4-FFF2-40B4-BE49-F238E27FC236}">
                <a16:creationId xmlns:a16="http://schemas.microsoft.com/office/drawing/2014/main" id="{E0502697-FDE2-5E33-A203-FEE5F51557D7}"/>
              </a:ext>
            </a:extLst>
          </p:cNvPr>
          <p:cNvSpPr/>
          <p:nvPr/>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85;p31">
            <a:extLst>
              <a:ext uri="{FF2B5EF4-FFF2-40B4-BE49-F238E27FC236}">
                <a16:creationId xmlns:a16="http://schemas.microsoft.com/office/drawing/2014/main" id="{DBFE37D3-4AD8-AE9D-2D09-AF18082290E8}"/>
              </a:ext>
            </a:extLst>
          </p:cNvPr>
          <p:cNvSpPr/>
          <p:nvPr/>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78"/>
        <p:cNvGrpSpPr/>
        <p:nvPr/>
      </p:nvGrpSpPr>
      <p:grpSpPr>
        <a:xfrm>
          <a:off x="0" y="0"/>
          <a:ext cx="0" cy="0"/>
          <a:chOff x="0" y="0"/>
          <a:chExt cx="0" cy="0"/>
        </a:xfrm>
      </p:grpSpPr>
      <p:sp>
        <p:nvSpPr>
          <p:cNvPr id="479" name="Google Shape;479;p40"/>
          <p:cNvSpPr txBox="1">
            <a:spLocks noGrp="1"/>
          </p:cNvSpPr>
          <p:nvPr>
            <p:ph type="title"/>
          </p:nvPr>
        </p:nvSpPr>
        <p:spPr>
          <a:xfrm>
            <a:off x="3032800" y="3335225"/>
            <a:ext cx="30783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—Someone Famous</a:t>
            </a:r>
          </a:p>
        </p:txBody>
      </p:sp>
      <p:sp>
        <p:nvSpPr>
          <p:cNvPr id="480" name="Google Shape;480;p40"/>
          <p:cNvSpPr txBox="1">
            <a:spLocks noGrp="1"/>
          </p:cNvSpPr>
          <p:nvPr>
            <p:ph type="subTitle" idx="1"/>
          </p:nvPr>
        </p:nvSpPr>
        <p:spPr>
          <a:xfrm>
            <a:off x="1896875" y="1349225"/>
            <a:ext cx="5350200" cy="198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quote. Words full of wisdom that someone important said and can make the reader get inspired.”</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93"/>
        <p:cNvGrpSpPr/>
        <p:nvPr/>
      </p:nvGrpSpPr>
      <p:grpSpPr>
        <a:xfrm>
          <a:off x="0" y="0"/>
          <a:ext cx="0" cy="0"/>
          <a:chOff x="0" y="0"/>
          <a:chExt cx="0" cy="0"/>
        </a:xfrm>
      </p:grpSpPr>
      <p:sp>
        <p:nvSpPr>
          <p:cNvPr id="494" name="Google Shape;494;p42"/>
          <p:cNvSpPr txBox="1">
            <a:spLocks noGrp="1"/>
          </p:cNvSpPr>
          <p:nvPr>
            <p:ph type="title"/>
          </p:nvPr>
        </p:nvSpPr>
        <p:spPr>
          <a:xfrm>
            <a:off x="2412236" y="691625"/>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9h 55m 23s</a:t>
            </a:r>
          </a:p>
        </p:txBody>
      </p:sp>
      <p:sp>
        <p:nvSpPr>
          <p:cNvPr id="495" name="Google Shape;495;p42"/>
          <p:cNvSpPr txBox="1">
            <a:spLocks noGrp="1"/>
          </p:cNvSpPr>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Jupiter's rotation period</a:t>
            </a:r>
          </a:p>
        </p:txBody>
      </p:sp>
      <p:sp>
        <p:nvSpPr>
          <p:cNvPr id="496" name="Google Shape;496;p42"/>
          <p:cNvSpPr txBox="1">
            <a:spLocks noGrp="1"/>
          </p:cNvSpPr>
          <p:nvPr>
            <p:ph type="title" idx="2"/>
          </p:nvPr>
        </p:nvSpPr>
        <p:spPr>
          <a:xfrm>
            <a:off x="2412236" y="1957976"/>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333,000</a:t>
            </a:r>
          </a:p>
        </p:txBody>
      </p:sp>
      <p:sp>
        <p:nvSpPr>
          <p:cNvPr id="497" name="Google Shape;497;p42"/>
          <p:cNvSpPr txBox="1">
            <a:spLocks noGrp="1"/>
          </p:cNvSpPr>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Earths is the Sun’s mass</a:t>
            </a:r>
          </a:p>
        </p:txBody>
      </p:sp>
      <p:sp>
        <p:nvSpPr>
          <p:cNvPr id="498" name="Google Shape;498;p42"/>
          <p:cNvSpPr txBox="1">
            <a:spLocks noGrp="1"/>
          </p:cNvSpPr>
          <p:nvPr>
            <p:ph type="title" idx="4"/>
          </p:nvPr>
        </p:nvSpPr>
        <p:spPr>
          <a:xfrm>
            <a:off x="2412236" y="3224327"/>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386,000 km</a:t>
            </a:r>
          </a:p>
        </p:txBody>
      </p:sp>
      <p:sp>
        <p:nvSpPr>
          <p:cNvPr id="499" name="Google Shape;499;p42"/>
          <p:cNvSpPr txBox="1">
            <a:spLocks noGrp="1"/>
          </p:cNvSpPr>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the distance between Earth and the Moon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03"/>
        <p:cNvGrpSpPr/>
        <p:nvPr/>
      </p:nvGrpSpPr>
      <p:grpSpPr>
        <a:xfrm>
          <a:off x="0" y="0"/>
          <a:ext cx="0" cy="0"/>
          <a:chOff x="0" y="0"/>
          <a:chExt cx="0" cy="0"/>
        </a:xfrm>
      </p:grpSpPr>
      <p:sp>
        <p:nvSpPr>
          <p:cNvPr id="504" name="Google Shape;50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graph</a:t>
            </a:r>
          </a:p>
        </p:txBody>
      </p:sp>
      <p:sp>
        <p:nvSpPr>
          <p:cNvPr id="505" name="Google Shape;505;p43"/>
          <p:cNvSpPr txBox="1"/>
          <p:nvPr/>
        </p:nvSpPr>
        <p:spPr>
          <a:xfrm>
            <a:off x="4077450"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Water</a:t>
            </a:r>
          </a:p>
        </p:txBody>
      </p:sp>
      <p:sp>
        <p:nvSpPr>
          <p:cNvPr id="506" name="Google Shape;506;p43"/>
          <p:cNvSpPr txBox="1"/>
          <p:nvPr/>
        </p:nvSpPr>
        <p:spPr>
          <a:xfrm>
            <a:off x="4077450"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7" name="Google Shape;507;p43"/>
          <p:cNvSpPr txBox="1"/>
          <p:nvPr/>
        </p:nvSpPr>
        <p:spPr>
          <a:xfrm>
            <a:off x="6280051"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8" name="Google Shape;508;p43"/>
          <p:cNvSpPr txBox="1"/>
          <p:nvPr/>
        </p:nvSpPr>
        <p:spPr>
          <a:xfrm>
            <a:off x="6280051"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9" name="Google Shape;509;p43"/>
          <p:cNvSpPr txBox="1"/>
          <p:nvPr/>
        </p:nvSpPr>
        <p:spPr>
          <a:xfrm>
            <a:off x="40774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solidFill>
                  <a:schemeClr val="dk1"/>
                </a:solidFill>
                <a:latin typeface="Sarabun" panose="00000500000000000000"/>
                <a:ea typeface="Sarabun" panose="00000500000000000000"/>
                <a:cs typeface="Sarabun" panose="00000500000000000000"/>
                <a:sym typeface="Sarabun" panose="00000500000000000000"/>
              </a:rPr>
              <a:t>Despite being red, Mars is a cold place</a:t>
            </a:r>
            <a:endParaRPr sz="1200" dirty="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0" name="Google Shape;510;p43"/>
          <p:cNvSpPr txBox="1"/>
          <p:nvPr/>
        </p:nvSpPr>
        <p:spPr>
          <a:xfrm>
            <a:off x="4077450" y="19599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1" name="Google Shape;511;p43"/>
          <p:cNvSpPr txBox="1"/>
          <p:nvPr/>
        </p:nvSpPr>
        <p:spPr>
          <a:xfrm>
            <a:off x="6280050" y="1959900"/>
            <a:ext cx="23961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Jupiter is the biggest planet in the Solar System</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2" name="Google Shape;512;p43"/>
          <p:cNvSpPr txBox="1"/>
          <p:nvPr/>
        </p:nvSpPr>
        <p:spPr>
          <a:xfrm>
            <a:off x="62800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3" name="Google Shape;513;p43"/>
          <p:cNvSpPr txBox="1"/>
          <p:nvPr/>
        </p:nvSpPr>
        <p:spPr>
          <a:xfrm>
            <a:off x="4077450"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dirty="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10%</a:t>
            </a:r>
            <a:endParaRPr sz="2400" dirty="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4" name="Google Shape;514;p43"/>
          <p:cNvSpPr txBox="1"/>
          <p:nvPr/>
        </p:nvSpPr>
        <p:spPr>
          <a:xfrm>
            <a:off x="4077450"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20%</a:t>
            </a:r>
            <a:endParaRPr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5" name="Google Shape;515;p43"/>
          <p:cNvSpPr txBox="1"/>
          <p:nvPr/>
        </p:nvSpPr>
        <p:spPr>
          <a:xfrm>
            <a:off x="6280051"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40%</a:t>
            </a:r>
            <a:endParaRPr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6" name="Google Shape;516;p43"/>
          <p:cNvSpPr txBox="1"/>
          <p:nvPr/>
        </p:nvSpPr>
        <p:spPr>
          <a:xfrm>
            <a:off x="6280051"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30%</a:t>
            </a:r>
            <a:endParaRPr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pic>
        <p:nvPicPr>
          <p:cNvPr id="517" name="Google Shape;517;p43" title="Chart">
            <a:hlinkClick r:id="rId3"/>
          </p:cNvPr>
          <p:cNvPicPr preferRelativeResize="0"/>
          <p:nvPr/>
        </p:nvPicPr>
        <p:blipFill>
          <a:blip r:embed="rId4"/>
          <a:stretch>
            <a:fillRect/>
          </a:stretch>
        </p:blipFill>
        <p:spPr>
          <a:xfrm>
            <a:off x="729380" y="1103025"/>
            <a:ext cx="2901601" cy="2796088"/>
          </a:xfrm>
          <a:prstGeom prst="rect">
            <a:avLst/>
          </a:prstGeom>
          <a:noFill/>
          <a:ln>
            <a:noFill/>
          </a:ln>
        </p:spPr>
      </p:pic>
      <p:sp>
        <p:nvSpPr>
          <p:cNvPr id="518" name="Google Shape;518;p43"/>
          <p:cNvSpPr txBox="1">
            <a:spLocks noGrp="1"/>
          </p:cNvSpPr>
          <p:nvPr>
            <p:ph type="subTitle" idx="4294967295"/>
          </p:nvPr>
        </p:nvSpPr>
        <p:spPr>
          <a:xfrm>
            <a:off x="1813050" y="4055100"/>
            <a:ext cx="5517900" cy="45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000"/>
              <a:t>* To modify this graph, click on it, follow the link, change the data and paste the new graph here, replacing this one. </a:t>
            </a:r>
            <a:r>
              <a:rPr lang="en-GB" sz="1000" b="1">
                <a:uFill>
                  <a:noFill/>
                </a:uFill>
                <a:hlinkClick r:id="rId5"/>
              </a:rPr>
              <a:t>You can see how to modify the graph here</a:t>
            </a:r>
            <a:endParaRPr sz="1000" b="1"/>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22"/>
        <p:cNvGrpSpPr/>
        <p:nvPr/>
      </p:nvGrpSpPr>
      <p:grpSpPr>
        <a:xfrm>
          <a:off x="0" y="0"/>
          <a:ext cx="0" cy="0"/>
          <a:chOff x="0" y="0"/>
          <a:chExt cx="0" cy="0"/>
        </a:xfrm>
      </p:grpSpPr>
      <p:grpSp>
        <p:nvGrpSpPr>
          <p:cNvPr id="523" name="Google Shape;523;p44"/>
          <p:cNvGrpSpPr/>
          <p:nvPr/>
        </p:nvGrpSpPr>
        <p:grpSpPr>
          <a:xfrm>
            <a:off x="2801236" y="1717763"/>
            <a:ext cx="3541528" cy="1886701"/>
            <a:chOff x="233346" y="949249"/>
            <a:chExt cx="7137237" cy="3802296"/>
          </a:xfrm>
        </p:grpSpPr>
        <p:sp>
          <p:nvSpPr>
            <p:cNvPr id="524" name="Google Shape;524;p44"/>
            <p:cNvSpPr/>
            <p:nvPr/>
          </p:nvSpPr>
          <p:spPr>
            <a:xfrm>
              <a:off x="4428408" y="2808673"/>
              <a:ext cx="1478887"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4"/>
            <p:cNvSpPr/>
            <p:nvPr/>
          </p:nvSpPr>
          <p:spPr>
            <a:xfrm>
              <a:off x="2909373" y="1076123"/>
              <a:ext cx="4118614" cy="3109221"/>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4"/>
            <p:cNvSpPr/>
            <p:nvPr/>
          </p:nvSpPr>
          <p:spPr>
            <a:xfrm>
              <a:off x="5913746" y="3523046"/>
              <a:ext cx="110906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4"/>
            <p:cNvSpPr/>
            <p:nvPr/>
          </p:nvSpPr>
          <p:spPr>
            <a:xfrm>
              <a:off x="6442117" y="3238697"/>
              <a:ext cx="571619" cy="311799"/>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4"/>
            <p:cNvSpPr/>
            <p:nvPr/>
          </p:nvSpPr>
          <p:spPr>
            <a:xfrm>
              <a:off x="5898621" y="3029221"/>
              <a:ext cx="282148"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4"/>
            <p:cNvSpPr/>
            <p:nvPr/>
          </p:nvSpPr>
          <p:spPr>
            <a:xfrm>
              <a:off x="5544349" y="3065222"/>
              <a:ext cx="541795" cy="430699"/>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4"/>
            <p:cNvSpPr/>
            <p:nvPr/>
          </p:nvSpPr>
          <p:spPr>
            <a:xfrm>
              <a:off x="4388660" y="3530597"/>
              <a:ext cx="227273"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4"/>
            <p:cNvSpPr/>
            <p:nvPr/>
          </p:nvSpPr>
          <p:spPr>
            <a:xfrm>
              <a:off x="6438241" y="1893847"/>
              <a:ext cx="267448"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4"/>
            <p:cNvSpPr/>
            <p:nvPr/>
          </p:nvSpPr>
          <p:spPr>
            <a:xfrm>
              <a:off x="6901812" y="4220721"/>
              <a:ext cx="468771"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4"/>
            <p:cNvSpPr/>
            <p:nvPr/>
          </p:nvSpPr>
          <p:spPr>
            <a:xfrm>
              <a:off x="6306041" y="2654822"/>
              <a:ext cx="232874"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4"/>
            <p:cNvSpPr/>
            <p:nvPr/>
          </p:nvSpPr>
          <p:spPr>
            <a:xfrm>
              <a:off x="6139693" y="3178548"/>
              <a:ext cx="185373" cy="227424"/>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4"/>
            <p:cNvSpPr/>
            <p:nvPr/>
          </p:nvSpPr>
          <p:spPr>
            <a:xfrm>
              <a:off x="4319961" y="1079225"/>
              <a:ext cx="260123" cy="163001"/>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4"/>
            <p:cNvSpPr/>
            <p:nvPr/>
          </p:nvSpPr>
          <p:spPr>
            <a:xfrm>
              <a:off x="3605815" y="1017224"/>
              <a:ext cx="246274"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4"/>
            <p:cNvSpPr/>
            <p:nvPr/>
          </p:nvSpPr>
          <p:spPr>
            <a:xfrm>
              <a:off x="3161244" y="1612773"/>
              <a:ext cx="115823" cy="115824"/>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4"/>
            <p:cNvSpPr/>
            <p:nvPr/>
          </p:nvSpPr>
          <p:spPr>
            <a:xfrm>
              <a:off x="6082795" y="3458346"/>
              <a:ext cx="215349" cy="82374"/>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4"/>
            <p:cNvSpPr/>
            <p:nvPr/>
          </p:nvSpPr>
          <p:spPr>
            <a:xfrm>
              <a:off x="5726772" y="1103850"/>
              <a:ext cx="262172"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4"/>
            <p:cNvSpPr/>
            <p:nvPr/>
          </p:nvSpPr>
          <p:spPr>
            <a:xfrm>
              <a:off x="6497866" y="4391521"/>
              <a:ext cx="125724" cy="97374"/>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4"/>
            <p:cNvSpPr/>
            <p:nvPr/>
          </p:nvSpPr>
          <p:spPr>
            <a:xfrm>
              <a:off x="5334827" y="2906297"/>
              <a:ext cx="82099" cy="128049"/>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4"/>
            <p:cNvSpPr/>
            <p:nvPr/>
          </p:nvSpPr>
          <p:spPr>
            <a:xfrm>
              <a:off x="4869079" y="997548"/>
              <a:ext cx="160748" cy="66151"/>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4"/>
            <p:cNvSpPr/>
            <p:nvPr/>
          </p:nvSpPr>
          <p:spPr>
            <a:xfrm>
              <a:off x="3763514" y="998473"/>
              <a:ext cx="117974"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4"/>
            <p:cNvSpPr/>
            <p:nvPr/>
          </p:nvSpPr>
          <p:spPr>
            <a:xfrm>
              <a:off x="6244692" y="3463171"/>
              <a:ext cx="127899"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4"/>
            <p:cNvSpPr/>
            <p:nvPr/>
          </p:nvSpPr>
          <p:spPr>
            <a:xfrm>
              <a:off x="6286666" y="2464322"/>
              <a:ext cx="67774" cy="93849"/>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6" name="Google Shape;546;p44"/>
            <p:cNvSpPr/>
            <p:nvPr/>
          </p:nvSpPr>
          <p:spPr>
            <a:xfrm>
              <a:off x="6279242" y="2861371"/>
              <a:ext cx="75624"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4"/>
            <p:cNvSpPr/>
            <p:nvPr/>
          </p:nvSpPr>
          <p:spPr>
            <a:xfrm>
              <a:off x="4144986" y="994974"/>
              <a:ext cx="111498" cy="47326"/>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4"/>
            <p:cNvSpPr/>
            <p:nvPr/>
          </p:nvSpPr>
          <p:spPr>
            <a:xfrm>
              <a:off x="7213559" y="3803346"/>
              <a:ext cx="74074"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4"/>
            <p:cNvSpPr/>
            <p:nvPr/>
          </p:nvSpPr>
          <p:spPr>
            <a:xfrm>
              <a:off x="6541965" y="3118346"/>
              <a:ext cx="66074"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4"/>
            <p:cNvSpPr/>
            <p:nvPr/>
          </p:nvSpPr>
          <p:spPr>
            <a:xfrm>
              <a:off x="4278061" y="987199"/>
              <a:ext cx="87224" cy="50149"/>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4"/>
            <p:cNvSpPr/>
            <p:nvPr/>
          </p:nvSpPr>
          <p:spPr>
            <a:xfrm>
              <a:off x="6595590" y="1204100"/>
              <a:ext cx="81073"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4"/>
            <p:cNvSpPr/>
            <p:nvPr/>
          </p:nvSpPr>
          <p:spPr>
            <a:xfrm>
              <a:off x="5040303" y="1034624"/>
              <a:ext cx="81549"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4"/>
            <p:cNvSpPr/>
            <p:nvPr/>
          </p:nvSpPr>
          <p:spPr>
            <a:xfrm>
              <a:off x="6380892" y="3302471"/>
              <a:ext cx="77799" cy="40226"/>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4"/>
            <p:cNvSpPr/>
            <p:nvPr/>
          </p:nvSpPr>
          <p:spPr>
            <a:xfrm>
              <a:off x="4384785" y="996700"/>
              <a:ext cx="62025" cy="39774"/>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4"/>
            <p:cNvSpPr/>
            <p:nvPr/>
          </p:nvSpPr>
          <p:spPr>
            <a:xfrm>
              <a:off x="2100605" y="1004499"/>
              <a:ext cx="520195"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4"/>
            <p:cNvSpPr/>
            <p:nvPr/>
          </p:nvSpPr>
          <p:spPr>
            <a:xfrm>
              <a:off x="233346" y="949249"/>
              <a:ext cx="3232521" cy="3802296"/>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4"/>
            <p:cNvSpPr/>
            <p:nvPr/>
          </p:nvSpPr>
          <p:spPr>
            <a:xfrm>
              <a:off x="1581309" y="1051123"/>
              <a:ext cx="282998"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4"/>
            <p:cNvSpPr/>
            <p:nvPr/>
          </p:nvSpPr>
          <p:spPr>
            <a:xfrm>
              <a:off x="3144395" y="1319373"/>
              <a:ext cx="213448" cy="95574"/>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4"/>
            <p:cNvSpPr/>
            <p:nvPr/>
          </p:nvSpPr>
          <p:spPr>
            <a:xfrm>
              <a:off x="1452985" y="2508997"/>
              <a:ext cx="263573" cy="113099"/>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4"/>
            <p:cNvSpPr/>
            <p:nvPr/>
          </p:nvSpPr>
          <p:spPr>
            <a:xfrm>
              <a:off x="1880706" y="1020349"/>
              <a:ext cx="162024"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4"/>
            <p:cNvSpPr/>
            <p:nvPr/>
          </p:nvSpPr>
          <p:spPr>
            <a:xfrm>
              <a:off x="1688884" y="2603447"/>
              <a:ext cx="165049"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4"/>
            <p:cNvSpPr/>
            <p:nvPr/>
          </p:nvSpPr>
          <p:spPr>
            <a:xfrm>
              <a:off x="1922181" y="1344924"/>
              <a:ext cx="129624" cy="64524"/>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4"/>
            <p:cNvSpPr/>
            <p:nvPr/>
          </p:nvSpPr>
          <p:spPr>
            <a:xfrm>
              <a:off x="1787807" y="1030549"/>
              <a:ext cx="94249"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4"/>
            <p:cNvSpPr/>
            <p:nvPr/>
          </p:nvSpPr>
          <p:spPr>
            <a:xfrm>
              <a:off x="1870331" y="2639272"/>
              <a:ext cx="59224"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4"/>
            <p:cNvSpPr/>
            <p:nvPr/>
          </p:nvSpPr>
          <p:spPr>
            <a:xfrm>
              <a:off x="2264778" y="4630120"/>
              <a:ext cx="62674" cy="39224"/>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4"/>
            <p:cNvSpPr/>
            <p:nvPr/>
          </p:nvSpPr>
          <p:spPr>
            <a:xfrm>
              <a:off x="1604209" y="2645348"/>
              <a:ext cx="56174"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4"/>
            <p:cNvSpPr/>
            <p:nvPr/>
          </p:nvSpPr>
          <p:spPr>
            <a:xfrm>
              <a:off x="7045410" y="3384247"/>
              <a:ext cx="47374" cy="53551"/>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4"/>
            <p:cNvSpPr/>
            <p:nvPr/>
          </p:nvSpPr>
          <p:spPr>
            <a:xfrm>
              <a:off x="4291460" y="1250400"/>
              <a:ext cx="54899"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4"/>
            <p:cNvSpPr/>
            <p:nvPr/>
          </p:nvSpPr>
          <p:spPr>
            <a:xfrm>
              <a:off x="6323316" y="3314871"/>
              <a:ext cx="50124" cy="37326"/>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4"/>
            <p:cNvSpPr/>
            <p:nvPr/>
          </p:nvSpPr>
          <p:spPr>
            <a:xfrm>
              <a:off x="6680163" y="1890750"/>
              <a:ext cx="46074" cy="42201"/>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4"/>
            <p:cNvSpPr/>
            <p:nvPr/>
          </p:nvSpPr>
          <p:spPr>
            <a:xfrm>
              <a:off x="3550941" y="1955403"/>
              <a:ext cx="53599"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4"/>
            <p:cNvSpPr/>
            <p:nvPr/>
          </p:nvSpPr>
          <p:spPr>
            <a:xfrm>
              <a:off x="3909964" y="2161477"/>
              <a:ext cx="93774" cy="45399"/>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4"/>
            <p:cNvSpPr/>
            <p:nvPr/>
          </p:nvSpPr>
          <p:spPr>
            <a:xfrm>
              <a:off x="4125559" y="2173869"/>
              <a:ext cx="50574"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4"/>
            <p:cNvSpPr/>
            <p:nvPr/>
          </p:nvSpPr>
          <p:spPr>
            <a:xfrm>
              <a:off x="3415775" y="2038325"/>
              <a:ext cx="44925" cy="38174"/>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 name="Google Shape;57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Map</a:t>
            </a:r>
          </a:p>
        </p:txBody>
      </p:sp>
      <p:sp>
        <p:nvSpPr>
          <p:cNvPr id="576" name="Google Shape;576;p44"/>
          <p:cNvSpPr txBox="1"/>
          <p:nvPr/>
        </p:nvSpPr>
        <p:spPr>
          <a:xfrm>
            <a:off x="6556500" y="35051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7" name="Google Shape;577;p44"/>
          <p:cNvSpPr txBox="1"/>
          <p:nvPr/>
        </p:nvSpPr>
        <p:spPr>
          <a:xfrm>
            <a:off x="720000" y="23765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8" name="Google Shape;578;p44"/>
          <p:cNvSpPr txBox="1"/>
          <p:nvPr/>
        </p:nvSpPr>
        <p:spPr>
          <a:xfrm>
            <a:off x="720005" y="12479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9" name="Google Shape;579;p44"/>
          <p:cNvSpPr txBox="1"/>
          <p:nvPr/>
        </p:nvSpPr>
        <p:spPr>
          <a:xfrm>
            <a:off x="720000" y="2683800"/>
            <a:ext cx="20811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0" name="Google Shape;580;p44"/>
          <p:cNvSpPr txBox="1"/>
          <p:nvPr/>
        </p:nvSpPr>
        <p:spPr>
          <a:xfrm>
            <a:off x="720000" y="1555200"/>
            <a:ext cx="23796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 gas giant and it’s big</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1" name="Google Shape;581;p44"/>
          <p:cNvSpPr txBox="1"/>
          <p:nvPr/>
        </p:nvSpPr>
        <p:spPr>
          <a:xfrm>
            <a:off x="6145125" y="3812400"/>
            <a:ext cx="2278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2" name="Google Shape;582;p44"/>
          <p:cNvSpPr txBox="1"/>
          <p:nvPr/>
        </p:nvSpPr>
        <p:spPr>
          <a:xfrm>
            <a:off x="6556500" y="23765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83" name="Google Shape;583;p44"/>
          <p:cNvSpPr txBox="1"/>
          <p:nvPr/>
        </p:nvSpPr>
        <p:spPr>
          <a:xfrm>
            <a:off x="6274175" y="2683800"/>
            <a:ext cx="2149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Earth is the third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584" name="Google Shape;584;p44"/>
          <p:cNvCxnSpPr/>
          <p:nvPr/>
        </p:nvCxnSpPr>
        <p:spPr>
          <a:xfrm rot="10800000">
            <a:off x="5301300" y="2576975"/>
            <a:ext cx="1255200" cy="0"/>
          </a:xfrm>
          <a:prstGeom prst="straightConnector1">
            <a:avLst/>
          </a:prstGeom>
          <a:noFill/>
          <a:ln w="9525" cap="flat" cmpd="sng">
            <a:solidFill>
              <a:schemeClr val="dk1"/>
            </a:solidFill>
            <a:prstDash val="solid"/>
            <a:round/>
            <a:headEnd type="oval" w="med" len="med"/>
            <a:tailEnd type="oval" w="med" len="med"/>
          </a:ln>
        </p:spPr>
      </p:cxnSp>
      <p:cxnSp>
        <p:nvCxnSpPr>
          <p:cNvPr id="585" name="Google Shape;585;p44"/>
          <p:cNvCxnSpPr/>
          <p:nvPr/>
        </p:nvCxnSpPr>
        <p:spPr>
          <a:xfrm rot="10800000">
            <a:off x="4649250" y="2955775"/>
            <a:ext cx="1956300" cy="746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6" name="Google Shape;586;p44"/>
          <p:cNvCxnSpPr>
            <a:stCxn id="578" idx="3"/>
          </p:cNvCxnSpPr>
          <p:nvPr/>
        </p:nvCxnSpPr>
        <p:spPr>
          <a:xfrm>
            <a:off x="2587505" y="1448375"/>
            <a:ext cx="789000" cy="623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7" name="Google Shape;587;p44"/>
          <p:cNvCxnSpPr/>
          <p:nvPr/>
        </p:nvCxnSpPr>
        <p:spPr>
          <a:xfrm>
            <a:off x="2587500" y="2576975"/>
            <a:ext cx="1746000" cy="0"/>
          </a:xfrm>
          <a:prstGeom prst="straightConnector1">
            <a:avLst/>
          </a:prstGeom>
          <a:noFill/>
          <a:ln w="9525" cap="flat" cmpd="sng">
            <a:solidFill>
              <a:schemeClr val="dk1"/>
            </a:solidFill>
            <a:prstDash val="solid"/>
            <a:round/>
            <a:headEnd type="oval" w="med" len="med"/>
            <a:tailEnd type="oval" w="med" len="med"/>
          </a:ln>
        </p:spPr>
      </p:cxnSp>
      <p:sp>
        <p:nvSpPr>
          <p:cNvPr id="588" name="Google Shape;588;p44"/>
          <p:cNvSpPr/>
          <p:nvPr/>
        </p:nvSpPr>
        <p:spPr>
          <a:xfrm>
            <a:off x="1685252" y="374261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4"/>
          <p:cNvSpPr/>
          <p:nvPr/>
        </p:nvSpPr>
        <p:spPr>
          <a:xfrm rot="6300501">
            <a:off x="938418" y="29958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 name="Google Shape;590;p44"/>
          <p:cNvGrpSpPr/>
          <p:nvPr/>
        </p:nvGrpSpPr>
        <p:grpSpPr>
          <a:xfrm rot="-8999956">
            <a:off x="6406487" y="408912"/>
            <a:ext cx="1627041" cy="1481367"/>
            <a:chOff x="7778001" y="4203408"/>
            <a:chExt cx="1627077" cy="1481400"/>
          </a:xfrm>
        </p:grpSpPr>
        <p:sp>
          <p:nvSpPr>
            <p:cNvPr id="591" name="Google Shape;591;p44"/>
            <p:cNvSpPr/>
            <p:nvPr/>
          </p:nvSpPr>
          <p:spPr>
            <a:xfrm rot="3977636">
              <a:off x="8167499" y="4067288"/>
              <a:ext cx="449204" cy="114422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96"/>
        <p:cNvGrpSpPr/>
        <p:nvPr/>
      </p:nvGrpSpPr>
      <p:grpSpPr>
        <a:xfrm>
          <a:off x="0" y="0"/>
          <a:ext cx="0" cy="0"/>
          <a:chOff x="0" y="0"/>
          <a:chExt cx="0" cy="0"/>
        </a:xfrm>
      </p:grpSpPr>
      <p:sp>
        <p:nvSpPr>
          <p:cNvPr id="597" name="Google Shape;597;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Table</a:t>
            </a:r>
          </a:p>
        </p:txBody>
      </p:sp>
      <p:graphicFrame>
        <p:nvGraphicFramePr>
          <p:cNvPr id="598" name="Google Shape;598;p45"/>
          <p:cNvGraphicFramePr/>
          <p:nvPr/>
        </p:nvGraphicFramePr>
        <p:xfrm>
          <a:off x="940875" y="1314010"/>
          <a:ext cx="7262225" cy="2970000"/>
        </p:xfrm>
        <a:graphic>
          <a:graphicData uri="http://schemas.openxmlformats.org/drawingml/2006/table">
            <a:tbl>
              <a:tblPr>
                <a:noFill/>
                <a:tableStyleId>{5B3425C1-E8C5-4002-BBBE-09CE61DE65A6}</a:tableStyleId>
              </a:tblPr>
              <a:tblGrid>
                <a:gridCol w="1693850">
                  <a:extLst>
                    <a:ext uri="{9D8B030D-6E8A-4147-A177-3AD203B41FA5}">
                      <a16:colId xmlns:a16="http://schemas.microsoft.com/office/drawing/2014/main" val="20000"/>
                    </a:ext>
                  </a:extLst>
                </a:gridCol>
                <a:gridCol w="1856125">
                  <a:extLst>
                    <a:ext uri="{9D8B030D-6E8A-4147-A177-3AD203B41FA5}">
                      <a16:colId xmlns:a16="http://schemas.microsoft.com/office/drawing/2014/main" val="20001"/>
                    </a:ext>
                  </a:extLst>
                </a:gridCol>
                <a:gridCol w="1856125">
                  <a:extLst>
                    <a:ext uri="{9D8B030D-6E8A-4147-A177-3AD203B41FA5}">
                      <a16:colId xmlns:a16="http://schemas.microsoft.com/office/drawing/2014/main" val="20002"/>
                    </a:ext>
                  </a:extLst>
                </a:gridCol>
                <a:gridCol w="1856125">
                  <a:extLst>
                    <a:ext uri="{9D8B030D-6E8A-4147-A177-3AD203B41FA5}">
                      <a16:colId xmlns:a16="http://schemas.microsoft.com/office/drawing/2014/main" val="20003"/>
                    </a:ext>
                  </a:extLst>
                </a:gridCol>
              </a:tblGrid>
              <a:tr h="525750">
                <a:tc>
                  <a:txBody>
                    <a:bodyPr/>
                    <a:lstStyle/>
                    <a:p>
                      <a:pPr marL="0" lvl="0" indent="0" algn="l" rtl="0">
                        <a:spcBef>
                          <a:spcPts val="0"/>
                        </a:spcBef>
                        <a:spcAft>
                          <a:spcPts val="0"/>
                        </a:spcAft>
                        <a:buClr>
                          <a:schemeClr val="dk1"/>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Category</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A</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C</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Mercury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300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234</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645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567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556</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321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898</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142</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781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02"/>
        <p:cNvGrpSpPr/>
        <p:nvPr/>
      </p:nvGrpSpPr>
      <p:grpSpPr>
        <a:xfrm>
          <a:off x="0" y="0"/>
          <a:ext cx="0" cy="0"/>
          <a:chOff x="0" y="0"/>
          <a:chExt cx="0" cy="0"/>
        </a:xfrm>
      </p:grpSpPr>
      <p:sp>
        <p:nvSpPr>
          <p:cNvPr id="603" name="Google Shape;603;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Timeline</a:t>
            </a:r>
          </a:p>
        </p:txBody>
      </p:sp>
      <p:sp>
        <p:nvSpPr>
          <p:cNvPr id="604" name="Google Shape;604;p46"/>
          <p:cNvSpPr txBox="1"/>
          <p:nvPr/>
        </p:nvSpPr>
        <p:spPr>
          <a:xfrm>
            <a:off x="4624419"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5" name="Google Shape;605;p46"/>
          <p:cNvSpPr txBox="1"/>
          <p:nvPr/>
        </p:nvSpPr>
        <p:spPr>
          <a:xfrm>
            <a:off x="719999"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6" name="Google Shape;606;p46"/>
          <p:cNvSpPr txBox="1"/>
          <p:nvPr/>
        </p:nvSpPr>
        <p:spPr>
          <a:xfrm>
            <a:off x="2672204"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7" name="Google Shape;607;p46"/>
          <p:cNvSpPr txBox="1"/>
          <p:nvPr/>
        </p:nvSpPr>
        <p:spPr>
          <a:xfrm>
            <a:off x="6576624"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Neptune</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8" name="Google Shape;608;p46"/>
          <p:cNvSpPr txBox="1"/>
          <p:nvPr/>
        </p:nvSpPr>
        <p:spPr>
          <a:xfrm>
            <a:off x="2672181"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full of iron oxide dust, which gives the planet its reddish cast</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09" name="Google Shape;609;p46"/>
          <p:cNvSpPr txBox="1"/>
          <p:nvPr/>
        </p:nvSpPr>
        <p:spPr>
          <a:xfrm>
            <a:off x="6576600"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also the fourth-largest planet in the Solar System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0" name="Google Shape;610;p46"/>
          <p:cNvSpPr txBox="1"/>
          <p:nvPr/>
        </p:nvSpPr>
        <p:spPr>
          <a:xfrm>
            <a:off x="720000"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has a beautiful name and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1" name="Google Shape;611;p46"/>
          <p:cNvSpPr txBox="1"/>
          <p:nvPr/>
        </p:nvSpPr>
        <p:spPr>
          <a:xfrm>
            <a:off x="4624419"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composed mostly of hydrogen and helium. It has beautiful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2" name="Google Shape;612;p46"/>
          <p:cNvSpPr/>
          <p:nvPr/>
        </p:nvSpPr>
        <p:spPr>
          <a:xfrm>
            <a:off x="8277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6"/>
          <p:cNvSpPr/>
          <p:nvPr/>
        </p:nvSpPr>
        <p:spPr>
          <a:xfrm>
            <a:off x="27799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6"/>
          <p:cNvSpPr/>
          <p:nvPr/>
        </p:nvSpPr>
        <p:spPr>
          <a:xfrm>
            <a:off x="47321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6"/>
          <p:cNvSpPr/>
          <p:nvPr/>
        </p:nvSpPr>
        <p:spPr>
          <a:xfrm>
            <a:off x="66843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6" name="Google Shape;616;p46"/>
          <p:cNvCxnSpPr>
            <a:stCxn id="612" idx="3"/>
            <a:endCxn id="613" idx="1"/>
          </p:cNvCxnSpPr>
          <p:nvPr/>
        </p:nvCxnSpPr>
        <p:spPr>
          <a:xfrm>
            <a:off x="13536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7" name="Google Shape;617;p46"/>
          <p:cNvCxnSpPr>
            <a:stCxn id="613" idx="3"/>
            <a:endCxn id="614" idx="1"/>
          </p:cNvCxnSpPr>
          <p:nvPr/>
        </p:nvCxnSpPr>
        <p:spPr>
          <a:xfrm>
            <a:off x="33058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8" name="Google Shape;618;p46"/>
          <p:cNvCxnSpPr>
            <a:stCxn id="614" idx="3"/>
            <a:endCxn id="615" idx="1"/>
          </p:cNvCxnSpPr>
          <p:nvPr/>
        </p:nvCxnSpPr>
        <p:spPr>
          <a:xfrm>
            <a:off x="5258055" y="2456884"/>
            <a:ext cx="1426200" cy="0"/>
          </a:xfrm>
          <a:prstGeom prst="straightConnector1">
            <a:avLst/>
          </a:prstGeom>
          <a:noFill/>
          <a:ln w="9525" cap="flat" cmpd="sng">
            <a:solidFill>
              <a:schemeClr val="dk1"/>
            </a:solidFill>
            <a:prstDash val="solid"/>
            <a:round/>
            <a:headEnd type="none" w="med" len="med"/>
            <a:tailEnd type="none" w="med" len="med"/>
          </a:ln>
        </p:spPr>
      </p:cxnSp>
      <p:sp>
        <p:nvSpPr>
          <p:cNvPr id="619" name="Google Shape;619;p46"/>
          <p:cNvSpPr/>
          <p:nvPr/>
        </p:nvSpPr>
        <p:spPr>
          <a:xfrm rot="4853404">
            <a:off x="4449686" y="4054935"/>
            <a:ext cx="449064" cy="7860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 name="Google Shape;620;p46"/>
          <p:cNvGrpSpPr/>
          <p:nvPr/>
        </p:nvGrpSpPr>
        <p:grpSpPr>
          <a:xfrm>
            <a:off x="913817" y="1806238"/>
            <a:ext cx="353802" cy="351497"/>
            <a:chOff x="580725" y="3617925"/>
            <a:chExt cx="299325" cy="297375"/>
          </a:xfrm>
        </p:grpSpPr>
        <p:sp>
          <p:nvSpPr>
            <p:cNvPr id="621" name="Google Shape;621;p4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46"/>
          <p:cNvGrpSpPr/>
          <p:nvPr/>
        </p:nvGrpSpPr>
        <p:grpSpPr>
          <a:xfrm>
            <a:off x="2867422" y="1808336"/>
            <a:ext cx="351024" cy="347301"/>
            <a:chOff x="946175" y="3619500"/>
            <a:chExt cx="296975" cy="293825"/>
          </a:xfrm>
        </p:grpSpPr>
        <p:sp>
          <p:nvSpPr>
            <p:cNvPr id="627" name="Google Shape;627;p46"/>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6"/>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6"/>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6"/>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6"/>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6"/>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46"/>
          <p:cNvSpPr/>
          <p:nvPr/>
        </p:nvSpPr>
        <p:spPr>
          <a:xfrm>
            <a:off x="4818253" y="1808459"/>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 name="Google Shape;634;p46"/>
          <p:cNvGrpSpPr/>
          <p:nvPr/>
        </p:nvGrpSpPr>
        <p:grpSpPr>
          <a:xfrm>
            <a:off x="6766264" y="1807420"/>
            <a:ext cx="319347" cy="349133"/>
            <a:chOff x="1687350" y="3618725"/>
            <a:chExt cx="270175" cy="295375"/>
          </a:xfrm>
        </p:grpSpPr>
        <p:sp>
          <p:nvSpPr>
            <p:cNvPr id="635" name="Google Shape;635;p46"/>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6"/>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6"/>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41"/>
        <p:cNvGrpSpPr/>
        <p:nvPr/>
      </p:nvGrpSpPr>
      <p:grpSpPr>
        <a:xfrm>
          <a:off x="0" y="0"/>
          <a:ext cx="0" cy="0"/>
          <a:chOff x="0" y="0"/>
          <a:chExt cx="0" cy="0"/>
        </a:xfrm>
      </p:grpSpPr>
      <p:sp>
        <p:nvSpPr>
          <p:cNvPr id="642" name="Google Shape;642;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Organizational chart</a:t>
            </a:r>
          </a:p>
        </p:txBody>
      </p:sp>
      <p:sp>
        <p:nvSpPr>
          <p:cNvPr id="643" name="Google Shape;643;p47"/>
          <p:cNvSpPr txBox="1"/>
          <p:nvPr/>
        </p:nvSpPr>
        <p:spPr>
          <a:xfrm>
            <a:off x="3818100" y="123852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John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4" name="Google Shape;644;p47"/>
          <p:cNvSpPr txBox="1"/>
          <p:nvPr/>
        </p:nvSpPr>
        <p:spPr>
          <a:xfrm>
            <a:off x="3818100" y="169692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General Manager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5" name="Google Shape;645;p47"/>
          <p:cNvSpPr txBox="1"/>
          <p:nvPr/>
        </p:nvSpPr>
        <p:spPr>
          <a:xfrm>
            <a:off x="285281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Bones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6" name="Google Shape;646;p47"/>
          <p:cNvSpPr txBox="1"/>
          <p:nvPr/>
        </p:nvSpPr>
        <p:spPr>
          <a:xfrm>
            <a:off x="285281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7" name="Google Shape;647;p47"/>
          <p:cNvSpPr txBox="1"/>
          <p:nvPr/>
        </p:nvSpPr>
        <p:spPr>
          <a:xfrm>
            <a:off x="92223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Susan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8" name="Google Shape;648;p47"/>
          <p:cNvSpPr txBox="1"/>
          <p:nvPr/>
        </p:nvSpPr>
        <p:spPr>
          <a:xfrm>
            <a:off x="92223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9" name="Google Shape;649;p47"/>
          <p:cNvSpPr txBox="1"/>
          <p:nvPr/>
        </p:nvSpPr>
        <p:spPr>
          <a:xfrm>
            <a:off x="478338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Sarah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0" name="Google Shape;650;p47"/>
          <p:cNvSpPr txBox="1"/>
          <p:nvPr/>
        </p:nvSpPr>
        <p:spPr>
          <a:xfrm>
            <a:off x="478338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&amp; QA</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1" name="Google Shape;651;p47"/>
          <p:cNvSpPr txBox="1"/>
          <p:nvPr/>
        </p:nvSpPr>
        <p:spPr>
          <a:xfrm>
            <a:off x="671396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Timmy</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2" name="Google Shape;652;p47"/>
          <p:cNvSpPr txBox="1"/>
          <p:nvPr/>
        </p:nvSpPr>
        <p:spPr>
          <a:xfrm>
            <a:off x="671396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Reviewer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3" name="Google Shape;653;p47"/>
          <p:cNvSpPr txBox="1"/>
          <p:nvPr/>
        </p:nvSpPr>
        <p:spPr>
          <a:xfrm>
            <a:off x="285281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4" name="Google Shape;654;p47"/>
          <p:cNvSpPr txBox="1"/>
          <p:nvPr/>
        </p:nvSpPr>
        <p:spPr>
          <a:xfrm>
            <a:off x="285281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5" name="Google Shape;655;p47"/>
          <p:cNvSpPr txBox="1"/>
          <p:nvPr/>
        </p:nvSpPr>
        <p:spPr>
          <a:xfrm>
            <a:off x="92223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6" name="Google Shape;656;p47"/>
          <p:cNvSpPr txBox="1"/>
          <p:nvPr/>
        </p:nvSpPr>
        <p:spPr>
          <a:xfrm>
            <a:off x="92223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7" name="Google Shape;657;p47"/>
          <p:cNvSpPr txBox="1"/>
          <p:nvPr/>
        </p:nvSpPr>
        <p:spPr>
          <a:xfrm>
            <a:off x="478338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8" name="Google Shape;658;p47"/>
          <p:cNvSpPr txBox="1"/>
          <p:nvPr/>
        </p:nvSpPr>
        <p:spPr>
          <a:xfrm>
            <a:off x="478338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9" name="Google Shape;659;p47"/>
          <p:cNvSpPr txBox="1"/>
          <p:nvPr/>
        </p:nvSpPr>
        <p:spPr>
          <a:xfrm>
            <a:off x="671396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60" name="Google Shape;660;p47"/>
          <p:cNvSpPr txBox="1"/>
          <p:nvPr/>
        </p:nvSpPr>
        <p:spPr>
          <a:xfrm>
            <a:off x="671396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661" name="Google Shape;661;p47"/>
          <p:cNvCxnSpPr>
            <a:stCxn id="644" idx="2"/>
            <a:endCxn id="647" idx="0"/>
          </p:cNvCxnSpPr>
          <p:nvPr/>
        </p:nvCxnSpPr>
        <p:spPr>
          <a:xfrm rot="5400000">
            <a:off x="29359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2" name="Google Shape;662;p47"/>
          <p:cNvCxnSpPr>
            <a:stCxn id="644" idx="2"/>
            <a:endCxn id="645" idx="0"/>
          </p:cNvCxnSpPr>
          <p:nvPr/>
        </p:nvCxnSpPr>
        <p:spPr>
          <a:xfrm rot="5400000">
            <a:off x="39012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3" name="Google Shape;663;p47"/>
          <p:cNvCxnSpPr>
            <a:stCxn id="644" idx="2"/>
            <a:endCxn id="649" idx="0"/>
          </p:cNvCxnSpPr>
          <p:nvPr/>
        </p:nvCxnSpPr>
        <p:spPr>
          <a:xfrm rot="-5400000" flipH="1">
            <a:off x="48666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4" name="Google Shape;664;p47"/>
          <p:cNvCxnSpPr>
            <a:stCxn id="644" idx="2"/>
            <a:endCxn id="651" idx="0"/>
          </p:cNvCxnSpPr>
          <p:nvPr/>
        </p:nvCxnSpPr>
        <p:spPr>
          <a:xfrm rot="-5400000" flipH="1">
            <a:off x="58318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5" name="Google Shape;665;p47"/>
          <p:cNvCxnSpPr>
            <a:stCxn id="648" idx="2"/>
            <a:endCxn id="655" idx="0"/>
          </p:cNvCxnSpPr>
          <p:nvPr/>
        </p:nvCxnSpPr>
        <p:spPr>
          <a:xfrm>
            <a:off x="167613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6" name="Google Shape;666;p47"/>
          <p:cNvCxnSpPr>
            <a:stCxn id="646" idx="2"/>
            <a:endCxn id="653" idx="0"/>
          </p:cNvCxnSpPr>
          <p:nvPr/>
        </p:nvCxnSpPr>
        <p:spPr>
          <a:xfrm>
            <a:off x="3606713"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7" name="Google Shape;667;p47"/>
          <p:cNvCxnSpPr>
            <a:stCxn id="650" idx="2"/>
            <a:endCxn id="657" idx="0"/>
          </p:cNvCxnSpPr>
          <p:nvPr/>
        </p:nvCxnSpPr>
        <p:spPr>
          <a:xfrm>
            <a:off x="553728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8" name="Google Shape;668;p47"/>
          <p:cNvCxnSpPr>
            <a:stCxn id="652" idx="2"/>
            <a:endCxn id="659" idx="0"/>
          </p:cNvCxnSpPr>
          <p:nvPr/>
        </p:nvCxnSpPr>
        <p:spPr>
          <a:xfrm>
            <a:off x="7467863" y="3155450"/>
            <a:ext cx="0" cy="376200"/>
          </a:xfrm>
          <a:prstGeom prst="straightConnector1">
            <a:avLst/>
          </a:prstGeom>
          <a:noFill/>
          <a:ln w="9525" cap="flat" cmpd="sng">
            <a:solidFill>
              <a:schemeClr val="dk1"/>
            </a:solidFill>
            <a:prstDash val="solid"/>
            <a:round/>
            <a:headEnd type="none" w="med" len="med"/>
            <a:tailEnd type="none" w="med" len="med"/>
          </a:ln>
        </p:spPr>
      </p:cxnSp>
      <p:sp>
        <p:nvSpPr>
          <p:cNvPr id="669" name="Google Shape;669;p47"/>
          <p:cNvSpPr/>
          <p:nvPr/>
        </p:nvSpPr>
        <p:spPr>
          <a:xfrm rot="4853404">
            <a:off x="1662311" y="1120310"/>
            <a:ext cx="449064" cy="78602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73"/>
        <p:cNvGrpSpPr/>
        <p:nvPr/>
      </p:nvGrpSpPr>
      <p:grpSpPr>
        <a:xfrm>
          <a:off x="0" y="0"/>
          <a:ext cx="0" cy="0"/>
          <a:chOff x="0" y="0"/>
          <a:chExt cx="0" cy="0"/>
        </a:xfrm>
      </p:grpSpPr>
      <p:sp>
        <p:nvSpPr>
          <p:cNvPr id="674" name="Google Shape;674;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Roadmap infographic</a:t>
            </a:r>
          </a:p>
        </p:txBody>
      </p:sp>
      <p:graphicFrame>
        <p:nvGraphicFramePr>
          <p:cNvPr id="675" name="Google Shape;675;p48"/>
          <p:cNvGraphicFramePr/>
          <p:nvPr/>
        </p:nvGraphicFramePr>
        <p:xfrm>
          <a:off x="932925" y="1291210"/>
          <a:ext cx="7278150" cy="3071000"/>
        </p:xfrm>
        <a:graphic>
          <a:graphicData uri="http://schemas.openxmlformats.org/drawingml/2006/table">
            <a:tbl>
              <a:tblPr>
                <a:noFill/>
                <a:tableStyleId>{5B3425C1-E8C5-4002-BBBE-09CE61DE65A6}</a:tableStyleId>
              </a:tblPr>
              <a:tblGrid>
                <a:gridCol w="1213025">
                  <a:extLst>
                    <a:ext uri="{9D8B030D-6E8A-4147-A177-3AD203B41FA5}">
                      <a16:colId xmlns:a16="http://schemas.microsoft.com/office/drawing/2014/main" val="20000"/>
                    </a:ext>
                  </a:extLst>
                </a:gridCol>
                <a:gridCol w="1213025">
                  <a:extLst>
                    <a:ext uri="{9D8B030D-6E8A-4147-A177-3AD203B41FA5}">
                      <a16:colId xmlns:a16="http://schemas.microsoft.com/office/drawing/2014/main" val="20001"/>
                    </a:ext>
                  </a:extLst>
                </a:gridCol>
                <a:gridCol w="1213025">
                  <a:extLst>
                    <a:ext uri="{9D8B030D-6E8A-4147-A177-3AD203B41FA5}">
                      <a16:colId xmlns:a16="http://schemas.microsoft.com/office/drawing/2014/main" val="20002"/>
                    </a:ext>
                  </a:extLst>
                </a:gridCol>
                <a:gridCol w="1213025">
                  <a:extLst>
                    <a:ext uri="{9D8B030D-6E8A-4147-A177-3AD203B41FA5}">
                      <a16:colId xmlns:a16="http://schemas.microsoft.com/office/drawing/2014/main" val="20003"/>
                    </a:ext>
                  </a:extLst>
                </a:gridCol>
                <a:gridCol w="1213025">
                  <a:extLst>
                    <a:ext uri="{9D8B030D-6E8A-4147-A177-3AD203B41FA5}">
                      <a16:colId xmlns:a16="http://schemas.microsoft.com/office/drawing/2014/main" val="20004"/>
                    </a:ext>
                  </a:extLst>
                </a:gridCol>
                <a:gridCol w="1213025">
                  <a:extLst>
                    <a:ext uri="{9D8B030D-6E8A-4147-A177-3AD203B41FA5}">
                      <a16:colId xmlns:a16="http://schemas.microsoft.com/office/drawing/2014/main" val="20005"/>
                    </a:ext>
                  </a:extLst>
                </a:gridCol>
              </a:tblGrid>
              <a:tr h="473575">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Q1</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Q2</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73575">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Jan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Feb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Apr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Reviewer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6"/>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676" name="Google Shape;676;p48"/>
          <p:cNvSpPr/>
          <p:nvPr/>
        </p:nvSpPr>
        <p:spPr>
          <a:xfrm>
            <a:off x="1049175"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7" name="Google Shape;677;p48"/>
          <p:cNvSpPr/>
          <p:nvPr/>
        </p:nvSpPr>
        <p:spPr>
          <a:xfrm>
            <a:off x="2224122" y="2960468"/>
            <a:ext cx="34635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8" name="Google Shape;678;p48"/>
          <p:cNvSpPr/>
          <p:nvPr/>
        </p:nvSpPr>
        <p:spPr>
          <a:xfrm>
            <a:off x="3462158" y="2592325"/>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9" name="Google Shape;679;p48"/>
          <p:cNvSpPr/>
          <p:nvPr/>
        </p:nvSpPr>
        <p:spPr>
          <a:xfrm>
            <a:off x="5900537"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0" name="Google Shape;680;p48"/>
          <p:cNvSpPr/>
          <p:nvPr/>
        </p:nvSpPr>
        <p:spPr>
          <a:xfrm>
            <a:off x="1049175"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1" name="Google Shape;681;p48"/>
          <p:cNvSpPr/>
          <p:nvPr/>
        </p:nvSpPr>
        <p:spPr>
          <a:xfrm>
            <a:off x="2224122" y="4022388"/>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2" name="Google Shape;682;p48"/>
          <p:cNvSpPr/>
          <p:nvPr/>
        </p:nvSpPr>
        <p:spPr>
          <a:xfrm>
            <a:off x="3462158" y="3654238"/>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3" name="Google Shape;683;p48"/>
          <p:cNvSpPr/>
          <p:nvPr/>
        </p:nvSpPr>
        <p:spPr>
          <a:xfrm>
            <a:off x="5900537"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4" name="Google Shape;684;p48"/>
          <p:cNvSpPr/>
          <p:nvPr/>
        </p:nvSpPr>
        <p:spPr>
          <a:xfrm>
            <a:off x="4684697" y="402240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88"/>
        <p:cNvGrpSpPr/>
        <p:nvPr/>
      </p:nvGrpSpPr>
      <p:grpSpPr>
        <a:xfrm>
          <a:off x="0" y="0"/>
          <a:ext cx="0" cy="0"/>
          <a:chOff x="0" y="0"/>
          <a:chExt cx="0" cy="0"/>
        </a:xfrm>
      </p:grpSpPr>
      <p:sp>
        <p:nvSpPr>
          <p:cNvPr id="689" name="Google Shape;689;p49"/>
          <p:cNvSpPr/>
          <p:nvPr/>
        </p:nvSpPr>
        <p:spPr>
          <a:xfrm flipH="1">
            <a:off x="4937512" y="41021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9"/>
          <p:cNvSpPr txBox="1">
            <a:spLocks noGrp="1"/>
          </p:cNvSpPr>
          <p:nvPr>
            <p:ph type="title"/>
          </p:nvPr>
        </p:nvSpPr>
        <p:spPr>
          <a:xfrm>
            <a:off x="5694000" y="1510975"/>
            <a:ext cx="2730000" cy="107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Photo showcase</a:t>
            </a:r>
          </a:p>
        </p:txBody>
      </p:sp>
      <p:sp>
        <p:nvSpPr>
          <p:cNvPr id="691" name="Google Shape;691;p49"/>
          <p:cNvSpPr txBox="1">
            <a:spLocks noGrp="1"/>
          </p:cNvSpPr>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You can replace the image on the screen with your own work. Right-click on it and then choose "Replace image"</a:t>
            </a:r>
          </a:p>
        </p:txBody>
      </p:sp>
      <p:pic>
        <p:nvPicPr>
          <p:cNvPr id="692" name="Google Shape;692;p49"/>
          <p:cNvPicPr preferRelativeResize="0">
            <a:picLocks noGrp="1"/>
          </p:cNvPicPr>
          <p:nvPr>
            <p:ph type="pic" idx="2"/>
          </p:nvPr>
        </p:nvPicPr>
        <p:blipFill rotWithShape="1">
          <a:blip r:embed="rId3"/>
          <a:srcRect l="16626" r="16626"/>
          <a:stretch>
            <a:fillRect/>
          </a:stretch>
        </p:blipFill>
        <p:spPr>
          <a:xfrm>
            <a:off x="720000" y="630000"/>
            <a:ext cx="2252099" cy="2252098"/>
          </a:xfrm>
          <a:prstGeom prst="rect">
            <a:avLst/>
          </a:prstGeom>
        </p:spPr>
      </p:pic>
      <p:pic>
        <p:nvPicPr>
          <p:cNvPr id="693" name="Google Shape;693;p49"/>
          <p:cNvPicPr preferRelativeResize="0">
            <a:picLocks noGrp="1"/>
          </p:cNvPicPr>
          <p:nvPr>
            <p:ph type="pic" idx="3"/>
          </p:nvPr>
        </p:nvPicPr>
        <p:blipFill rotWithShape="1">
          <a:blip r:embed="rId4"/>
          <a:srcRect t="3016" b="3007"/>
          <a:stretch>
            <a:fillRect/>
          </a:stretch>
        </p:blipFill>
        <p:spPr>
          <a:xfrm>
            <a:off x="720000" y="3102925"/>
            <a:ext cx="2252099" cy="1410601"/>
          </a:xfrm>
          <a:prstGeom prst="rect">
            <a:avLst/>
          </a:prstGeom>
        </p:spPr>
      </p:pic>
      <p:pic>
        <p:nvPicPr>
          <p:cNvPr id="694" name="Google Shape;694;p49"/>
          <p:cNvPicPr preferRelativeResize="0">
            <a:picLocks noGrp="1"/>
          </p:cNvPicPr>
          <p:nvPr>
            <p:ph type="pic" idx="4"/>
          </p:nvPr>
        </p:nvPicPr>
        <p:blipFill rotWithShape="1">
          <a:blip r:embed="rId5"/>
          <a:srcRect l="47276" r="19488"/>
          <a:stretch>
            <a:fillRect/>
          </a:stretch>
        </p:blipFill>
        <p:spPr>
          <a:xfrm>
            <a:off x="3207000" y="630000"/>
            <a:ext cx="1936502" cy="3883500"/>
          </a:xfrm>
          <a:prstGeom prst="rect">
            <a:avLst/>
          </a:prstGeom>
        </p:spPr>
      </p:pic>
      <p:sp>
        <p:nvSpPr>
          <p:cNvPr id="695" name="Google Shape;695;p49"/>
          <p:cNvSpPr/>
          <p:nvPr/>
        </p:nvSpPr>
        <p:spPr>
          <a:xfrm rot="-701621">
            <a:off x="3071250" y="410446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9"/>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9"/>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9"/>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6" y="229811"/>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36" name="Group 35"/>
          <p:cNvGrpSpPr/>
          <p:nvPr/>
        </p:nvGrpSpPr>
        <p:grpSpPr>
          <a:xfrm>
            <a:off x="3769163" y="2334911"/>
            <a:ext cx="1605915" cy="1628140"/>
            <a:chOff x="5936" y="3068"/>
            <a:chExt cx="2529" cy="2564"/>
          </a:xfrm>
        </p:grpSpPr>
        <p:grpSp>
          <p:nvGrpSpPr>
            <p:cNvPr id="33" name="Group 32"/>
            <p:cNvGrpSpPr/>
            <p:nvPr/>
          </p:nvGrpSpPr>
          <p:grpSpPr>
            <a:xfrm>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22" name="Text Box 21"/>
            <p:cNvSpPr txBox="1"/>
            <p:nvPr/>
          </p:nvSpPr>
          <p:spPr>
            <a:xfrm>
              <a:off x="5936" y="3068"/>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rPr>
                <a:t>المادية</a:t>
              </a:r>
            </a:p>
          </p:txBody>
        </p:sp>
      </p:grpSp>
      <p:sp>
        <p:nvSpPr>
          <p:cNvPr id="26" name="Google Shape;318;p33" descr="no1" title="no1"/>
          <p:cNvSpPr txBox="1"/>
          <p:nvPr/>
        </p:nvSpPr>
        <p:spPr>
          <a:xfrm>
            <a:off x="18818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strike="noStrike" kern="0" cap="none" spc="0" normalizeH="0" baseline="0" noProof="0" dirty="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52242" y="3208020"/>
            <a:ext cx="525780" cy="196215"/>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8" name="Text Box 27" descr="gh" title="ghoziyah"/>
          <p:cNvSpPr txBox="1"/>
          <p:nvPr/>
        </p:nvSpPr>
        <p:spPr>
          <a:xfrm>
            <a:off x="1203545" y="2618105"/>
            <a:ext cx="1605915" cy="706755"/>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الغازية</a:t>
            </a: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3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Text Box 31"/>
            <p:cNvSpPr txBox="1"/>
            <p:nvPr/>
          </p:nvSpPr>
          <p:spPr>
            <a:xfrm>
              <a:off x="7336" y="3554"/>
              <a:ext cx="2529" cy="1113"/>
            </a:xfrm>
            <a:prstGeom prst="rect">
              <a:avLst/>
            </a:prstGeom>
            <a:noFill/>
          </p:spPr>
          <p:txBody>
            <a:bodyPr wrap="square" rtlCol="0" anchor="ctr" anchorCtr="0">
              <a:spAutoFit/>
            </a:bodyPr>
            <a:lstStyle/>
            <a:p>
              <a:pPr marL="0" marR="0" lvl="0" indent="0" algn="ct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sz="4000" b="0" i="0" u="none" strike="noStrike" kern="0" cap="none" spc="0" normalizeH="0" baseline="0" noProof="0" dirty="0">
                  <a:ln>
                    <a:noFill/>
                  </a:ln>
                  <a:solidFill>
                    <a:srgbClr val="000000"/>
                  </a:solidFill>
                  <a:effectLst/>
                  <a:uLnTx/>
                  <a:uFillTx/>
                  <a:latin typeface="Segoe UI Semibold" panose="020B0702040204020203" charset="0"/>
                  <a:cs typeface="Segoe UI Semibold" panose="020B0702040204020203" charset="0"/>
                  <a:sym typeface="Arial" panose="020B0604020202020204"/>
                </a:rPr>
                <a:t>الثريّة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marL="0" marR="0" lvl="0" indent="0" algn="r" defTabSz="914400" rtl="1" eaLnBrk="1" fontAlgn="ctr" latinLnBrk="0" hangingPunct="1">
              <a:lnSpc>
                <a:spcPct val="100000"/>
              </a:lnSpc>
              <a:spcBef>
                <a:spcPts val="0"/>
              </a:spcBef>
              <a:spcAft>
                <a:spcPts val="0"/>
              </a:spcAft>
              <a:buClr>
                <a:srgbClr val="000000"/>
              </a:buClr>
              <a:buSzTx/>
              <a:buFont typeface="Arial" panose="020B0604020202020204"/>
              <a:buNone/>
              <a:tabLst/>
              <a:defRPr/>
            </a:pPr>
            <a:r>
              <a:rPr kumimoji="0" lang="ar-SA" altLang="en-GB"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mn-ea"/>
              </a:rPr>
              <a:t>السماوات</a:t>
            </a:r>
            <a:endParaRPr kumimoji="0" lang="ar-SA" sz="5300" b="0" i="0" u="none" strike="noStrike" kern="0" cap="none" spc="0" normalizeH="0" baseline="0" noProof="0">
              <a:ln>
                <a:noFill/>
              </a:ln>
              <a:solidFill>
                <a:srgbClr val="000000"/>
              </a:solidFill>
              <a:effectLst/>
              <a:uLnTx/>
              <a:uFillTx/>
              <a:latin typeface="Segoe UI Semibold" panose="020B0702040204020203" charset="0"/>
              <a:cs typeface="Segoe UI Semibold" panose="020B0702040204020203" charset="0"/>
              <a:sym typeface="Arial" panose="020B0604020202020204"/>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marR="0" lvl="0" indent="0" algn="ctr" defTabSz="914400" rtl="0" eaLnBrk="1" fontAlgn="auto" latinLnBrk="0" hangingPunct="1">
              <a:lnSpc>
                <a:spcPct val="100000"/>
              </a:lnSpc>
              <a:spcBef>
                <a:spcPts val="0"/>
              </a:spcBef>
              <a:spcAft>
                <a:spcPts val="0"/>
              </a:spcAft>
              <a:buClr>
                <a:srgbClr val="000000"/>
              </a:buClr>
              <a:buSzPts val="6000"/>
              <a:buFont typeface="Lexend Deca Black"/>
              <a:buNone/>
              <a:tabLst/>
              <a:defRPr/>
            </a:pPr>
            <a:r>
              <a:rPr kumimoji="0" 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kumimoji="0" lang="id-ID" altLang="en-GB" sz="10000" b="0" i="0" u="none" strike="noStrike" kern="0" cap="none" spc="0" normalizeH="0" baseline="0" noProof="0">
                <a:ln>
                  <a:noFill/>
                </a:ln>
                <a:solidFill>
                  <a:srgbClr val="000000"/>
                </a:solidFill>
                <a:effectLst/>
                <a:uLnTx/>
                <a:uFillTx/>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marL="0" marR="0" lvl="0" indent="0" algn="l" defTabSz="914400" rtl="0" eaLnBrk="1" fontAlgn="ctr" latinLnBrk="0" hangingPunct="1">
              <a:lnSpc>
                <a:spcPct val="100000"/>
              </a:lnSpc>
              <a:spcBef>
                <a:spcPts val="0"/>
              </a:spcBef>
              <a:spcAft>
                <a:spcPts val="0"/>
              </a:spcAft>
              <a:buClr>
                <a:srgbClr val="000000"/>
              </a:buClr>
              <a:buSzTx/>
              <a:buFont typeface="Arial" panose="020B0604020202020204"/>
              <a:buNone/>
              <a:tabLst/>
              <a:defRPr/>
            </a:pPr>
            <a:r>
              <a:rPr kumimoji="0" lang="id-ID" altLang="ar-SA" sz="1000" b="0" i="0" u="none" strike="noStrike" kern="0" cap="none" spc="0" normalizeH="0" baseline="0" noProof="0">
                <a:ln>
                  <a:noFill/>
                </a:ln>
                <a:solidFill>
                  <a:srgbClr val="000000"/>
                </a:solidFill>
                <a:effectLst/>
                <a:uLnTx/>
                <a:uFillTx/>
                <a:latin typeface="Google Sans Medium" panose="020B0603030502040203" charset="0"/>
                <a:cs typeface="Google Sans Medium" panose="020B0603030502040203" charset="0"/>
                <a:sym typeface="Arial" panose="020B0604020202020204"/>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199" y="4203407"/>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pic>
        <p:nvPicPr>
          <p:cNvPr id="12" name="mixkit-select-click-1109">
            <a:hlinkClick r:id="" action="ppaction://media"/>
            <a:extLst>
              <a:ext uri="{FF2B5EF4-FFF2-40B4-BE49-F238E27FC236}">
                <a16:creationId xmlns:a16="http://schemas.microsoft.com/office/drawing/2014/main" id="{4FE0B565-AA66-D84C-3CCD-34602F4D13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6146" y="2629092"/>
            <a:ext cx="406401" cy="406400"/>
          </a:xfrm>
          <a:prstGeom prst="rect">
            <a:avLst/>
          </a:prstGeom>
        </p:spPr>
      </p:pic>
      <p:sp>
        <p:nvSpPr>
          <p:cNvPr id="13" name="Google Shape;283;p31">
            <a:extLst>
              <a:ext uri="{FF2B5EF4-FFF2-40B4-BE49-F238E27FC236}">
                <a16:creationId xmlns:a16="http://schemas.microsoft.com/office/drawing/2014/main" id="{D42766EB-AFC6-3830-B9F4-D812A4E11BD5}"/>
              </a:ext>
            </a:extLst>
          </p:cNvPr>
          <p:cNvSpPr txBox="1"/>
          <p:nvPr/>
        </p:nvSpPr>
        <p:spPr>
          <a:xfrm>
            <a:off x="1578293" y="123750"/>
            <a:ext cx="5986145" cy="1620261"/>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lnSpc>
                <a:spcPct val="90000"/>
              </a:lnSpc>
              <a:buNone/>
            </a:pPr>
            <a:r>
              <a:rPr lang="en-US" altLang="en-GB" sz="4400" dirty="0" err="1"/>
              <a:t>Jenis</a:t>
            </a:r>
            <a:r>
              <a:rPr lang="en-US" altLang="en-GB" sz="4400" dirty="0"/>
              <a:t> Kata</a:t>
            </a:r>
            <a:r>
              <a:rPr lang="en-US" altLang="en-GB" sz="4400" dirty="0">
                <a:latin typeface="Segoe UI Semibold" panose="020B0702040204020203" charset="0"/>
                <a:cs typeface="Segoe UI Semibold" panose="020B0702040204020203" charset="0"/>
              </a:rPr>
              <a:t> </a:t>
            </a:r>
            <a:r>
              <a:rPr lang="ar-SA" altLang="en-GB" sz="4400" b="1" dirty="0">
                <a:latin typeface="Segoe UI Semibold" panose="020B0702040204020203" charset="0"/>
                <a:cs typeface="Segoe UI Semibold" panose="020B0702040204020203" charset="0"/>
              </a:rPr>
              <a:t>السماوات</a:t>
            </a:r>
            <a:r>
              <a:rPr lang="id-ID" altLang="en-GB" sz="4400" b="1" dirty="0">
                <a:noFill/>
                <a:latin typeface="Segoe UI Semibold" panose="020B0702040204020203" charset="0"/>
                <a:cs typeface="Segoe UI Semibold" panose="020B0702040204020203" charset="0"/>
              </a:rPr>
              <a:t> </a:t>
            </a:r>
            <a:r>
              <a:rPr lang="en-US" altLang="en-GB" sz="4400" dirty="0" err="1"/>
              <a:t>Dalam</a:t>
            </a:r>
            <a:r>
              <a:rPr lang="en-US" altLang="en-GB" sz="4400" dirty="0"/>
              <a:t> Al-</a:t>
            </a:r>
            <a:r>
              <a:rPr lang="en-US" altLang="en-GB" sz="4400" dirty="0" err="1"/>
              <a:t>Qura</a:t>
            </a:r>
            <a:r>
              <a:rPr lang="id-ID" altLang="en-GB" sz="4400" dirty="0"/>
              <a:t>n</a:t>
            </a:r>
          </a:p>
          <a:p>
            <a:pPr marL="0" lvl="0" indent="0" algn="ctr" rtl="0">
              <a:lnSpc>
                <a:spcPct val="90000"/>
              </a:lnSpc>
              <a:spcBef>
                <a:spcPts val="400"/>
              </a:spcBef>
              <a:buNone/>
            </a:pPr>
            <a:r>
              <a:rPr lang="id-ID" altLang="en-GB" sz="1800" dirty="0">
                <a:solidFill>
                  <a:schemeClr val="tx1">
                    <a:lumMod val="95000"/>
                    <a:lumOff val="5000"/>
                  </a:schemeClr>
                </a:solidFill>
                <a:latin typeface="Google Sans" panose="020B0503030502040204" pitchFamily="34" charset="0"/>
              </a:rPr>
              <a:t>Juz 1-5</a:t>
            </a:r>
            <a:endParaRPr lang="en-US" altLang="en-GB" sz="1800" dirty="0">
              <a:solidFill>
                <a:schemeClr val="tx1">
                  <a:lumMod val="95000"/>
                  <a:lumOff val="5000"/>
                </a:schemeClr>
              </a:solidFill>
              <a:latin typeface="Google Sans" panose="020B0503030502040204" pitchFamily="34" charset="0"/>
            </a:endParaRPr>
          </a:p>
        </p:txBody>
      </p:sp>
    </p:spTree>
    <p:extLst>
      <p:ext uri="{BB962C8B-B14F-4D97-AF65-F5344CB8AC3E}">
        <p14:creationId xmlns:p14="http://schemas.microsoft.com/office/powerpoint/2010/main" val="285621466"/>
      </p:ext>
    </p:extLst>
  </p:cSld>
  <p:clrMapOvr>
    <a:masterClrMapping/>
  </p:clrMapOvr>
  <mc:AlternateContent xmlns:mc="http://schemas.openxmlformats.org/markup-compatibility/2006" xmlns:p14="http://schemas.microsoft.com/office/powerpoint/2010/main">
    <mc:Choice Requires="p14">
      <p:transition p14:dur="10" advClick="0" advTm="10"/>
    </mc:Choice>
    <mc:Fallback xmlns="">
      <p:transition advClick="0" advTm="1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8"/>
                                        </p:tgtEl>
                                      </p:cBhvr>
                                    </p:animEffect>
                                    <p:animScale>
                                      <p:cBhvr>
                                        <p:cTn id="7" dur="250" autoRev="1" fill="hold"/>
                                        <p:tgtEl>
                                          <p:spTgt spid="28"/>
                                        </p:tgtEl>
                                      </p:cBhvr>
                                      <p:by x="105000" y="105000"/>
                                    </p:animScale>
                                  </p:childTnLst>
                                </p:cTn>
                              </p:par>
                              <p:par>
                                <p:cTn id="8" presetID="26" presetClass="emph" presetSubtype="0" fill="hold" grpId="0" nodeType="withEffect">
                                  <p:stCondLst>
                                    <p:cond delay="0"/>
                                  </p:stCondLst>
                                  <p:childTnLst>
                                    <p:animEffect transition="out" filter="fade">
                                      <p:cBhvr>
                                        <p:cTn id="9" dur="500" tmFilter="0, 0; .2, .5; .8, .5; 1, 0"/>
                                        <p:tgtEl>
                                          <p:spTgt spid="27"/>
                                        </p:tgtEl>
                                      </p:cBhvr>
                                    </p:animEffect>
                                    <p:animScale>
                                      <p:cBhvr>
                                        <p:cTn id="10" dur="250" autoRev="1" fill="hold"/>
                                        <p:tgtEl>
                                          <p:spTgt spid="27"/>
                                        </p:tgtEl>
                                      </p:cBhvr>
                                      <p:by x="105000" y="105000"/>
                                    </p:animScale>
                                  </p:childTnLst>
                                </p:cTn>
                              </p:par>
                              <p:par>
                                <p:cTn id="11" presetID="26" presetClass="emph" presetSubtype="0" fill="hold" grpId="0" nodeType="withEffect">
                                  <p:stCondLst>
                                    <p:cond delay="0"/>
                                  </p:stCondLst>
                                  <p:childTnLst>
                                    <p:animEffect transition="out" filter="fade">
                                      <p:cBhvr>
                                        <p:cTn id="12" dur="500" tmFilter="0, 0; .2, .5; .8, .5; 1, 0"/>
                                        <p:tgtEl>
                                          <p:spTgt spid="26"/>
                                        </p:tgtEl>
                                      </p:cBhvr>
                                    </p:animEffect>
                                    <p:animScale>
                                      <p:cBhvr>
                                        <p:cTn id="13" dur="250" autoRev="1" fill="hold"/>
                                        <p:tgtEl>
                                          <p:spTgt spid="26"/>
                                        </p:tgtEl>
                                      </p:cBhvr>
                                      <p:by x="105000" y="105000"/>
                                    </p:animScale>
                                  </p:childTnLst>
                                </p:cTn>
                              </p:par>
                              <p:par>
                                <p:cTn id="14" presetID="1" presetClass="mediacall" presetSubtype="0" fill="hold" nodeType="withEffect">
                                  <p:stCondLst>
                                    <p:cond delay="0"/>
                                  </p:stCondLst>
                                  <p:childTnLst>
                                    <p:cmd type="call" cmd="playFrom(0.0)">
                                      <p:cBhvr>
                                        <p:cTn id="15" dur="1104"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6" fill="hold" display="0">
                  <p:stCondLst>
                    <p:cond delay="indefinite"/>
                  </p:stCondLst>
                  <p:endCondLst>
                    <p:cond evt="onStopAudio" delay="0">
                      <p:tgtEl>
                        <p:sldTgt/>
                      </p:tgtEl>
                    </p:cond>
                  </p:endCondLst>
                </p:cTn>
                <p:tgtEl>
                  <p:spTgt spid="12"/>
                </p:tgtEl>
              </p:cMediaNode>
            </p:audio>
          </p:childTnLst>
        </p:cTn>
      </p:par>
    </p:tnLst>
    <p:bldLst>
      <p:bldP spid="26" grpId="0"/>
      <p:bldP spid="27" grpId="0" animBg="1"/>
      <p:bldP spid="28"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33"/>
        <p:cNvGrpSpPr/>
        <p:nvPr/>
      </p:nvGrpSpPr>
      <p:grpSpPr>
        <a:xfrm>
          <a:off x="0" y="0"/>
          <a:ext cx="0" cy="0"/>
          <a:chOff x="0" y="0"/>
          <a:chExt cx="0" cy="0"/>
        </a:xfrm>
      </p:grpSpPr>
      <p:sp>
        <p:nvSpPr>
          <p:cNvPr id="734" name="Google Shape;734;p51"/>
          <p:cNvSpPr txBox="1">
            <a:spLocks noGrp="1"/>
          </p:cNvSpPr>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dirty="0"/>
              <a:t>Did you like the resources on this template? Get them for free at our other websites:</a:t>
            </a:r>
          </a:p>
          <a:p>
            <a:pPr marL="0" lvl="0" indent="0" algn="l" rtl="0">
              <a:spcBef>
                <a:spcPts val="0"/>
              </a:spcBef>
              <a:spcAft>
                <a:spcPts val="0"/>
              </a:spcAft>
              <a:buClr>
                <a:schemeClr val="dk1"/>
              </a:buClr>
              <a:buSzPts val="1100"/>
              <a:buFont typeface="Arial" panose="020B0604020202020204"/>
              <a:buNone/>
            </a:pPr>
            <a:endParaRPr lang="en-GB" dirty="0"/>
          </a:p>
          <a:p>
            <a:pPr marL="0" lvl="0" indent="0" algn="l" rtl="0">
              <a:spcBef>
                <a:spcPts val="0"/>
              </a:spcBef>
              <a:spcAft>
                <a:spcPts val="0"/>
              </a:spcAft>
              <a:buClr>
                <a:schemeClr val="dk1"/>
              </a:buClr>
              <a:buSzPts val="1100"/>
              <a:buFont typeface="Arial" panose="020B0604020202020204"/>
              <a:buNone/>
            </a:pPr>
            <a:r>
              <a:rPr lang="en-GB" sz="22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Vectors</a:t>
            </a:r>
            <a:endParaRPr sz="22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dirty="0">
                <a:uFill>
                  <a:noFill/>
                </a:uFill>
                <a:hlinkClick r:id="rId3"/>
              </a:rPr>
              <a:t>Flat geometric background</a:t>
            </a:r>
            <a:r>
              <a:rPr lang="en-GB" dirty="0"/>
              <a:t> </a:t>
            </a:r>
          </a:p>
        </p:txBody>
      </p:sp>
      <p:sp>
        <p:nvSpPr>
          <p:cNvPr id="735" name="Google Shape;735;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Alternative resources</a:t>
            </a:r>
          </a:p>
        </p:txBody>
      </p:sp>
      <p:sp>
        <p:nvSpPr>
          <p:cNvPr id="736" name="Google Shape;736;p51"/>
          <p:cNvSpPr/>
          <p:nvPr/>
        </p:nvSpPr>
        <p:spPr>
          <a:xfrm>
            <a:off x="1519379" y="2555985"/>
            <a:ext cx="1070475" cy="542863"/>
          </a:xfrm>
          <a:custGeom>
            <a:avLst/>
            <a:gdLst/>
            <a:ahLst/>
            <a:cxnLst/>
            <a:rect l="l" t="t" r="r" b="b"/>
            <a:pathLst>
              <a:path w="55101" h="27943" extrusionOk="0">
                <a:moveTo>
                  <a:pt x="27541" y="1"/>
                </a:moveTo>
                <a:cubicBezTo>
                  <a:pt x="12341" y="1"/>
                  <a:pt x="0" y="13980"/>
                  <a:pt x="0" y="13980"/>
                </a:cubicBezTo>
                <a:cubicBezTo>
                  <a:pt x="0" y="13980"/>
                  <a:pt x="12341" y="27943"/>
                  <a:pt x="27541" y="27943"/>
                </a:cubicBezTo>
                <a:cubicBezTo>
                  <a:pt x="42759" y="27943"/>
                  <a:pt x="55100" y="13980"/>
                  <a:pt x="55100" y="13980"/>
                </a:cubicBezTo>
                <a:cubicBezTo>
                  <a:pt x="55100" y="13980"/>
                  <a:pt x="42759" y="1"/>
                  <a:pt x="27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1"/>
          <p:cNvSpPr/>
          <p:nvPr/>
        </p:nvSpPr>
        <p:spPr>
          <a:xfrm>
            <a:off x="3087806" y="2651892"/>
            <a:ext cx="419245" cy="484289"/>
          </a:xfrm>
          <a:custGeom>
            <a:avLst/>
            <a:gdLst/>
            <a:ahLst/>
            <a:cxnLst/>
            <a:rect l="l" t="t" r="r" b="b"/>
            <a:pathLst>
              <a:path w="21580" h="24928" extrusionOk="0">
                <a:moveTo>
                  <a:pt x="0" y="1"/>
                </a:moveTo>
                <a:lnTo>
                  <a:pt x="0" y="24927"/>
                </a:lnTo>
                <a:lnTo>
                  <a:pt x="21580" y="1246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1"/>
          <p:cNvSpPr/>
          <p:nvPr/>
        </p:nvSpPr>
        <p:spPr>
          <a:xfrm>
            <a:off x="3641778" y="2651892"/>
            <a:ext cx="419265" cy="484289"/>
          </a:xfrm>
          <a:custGeom>
            <a:avLst/>
            <a:gdLst/>
            <a:ahLst/>
            <a:cxnLst/>
            <a:rect l="l" t="t" r="r" b="b"/>
            <a:pathLst>
              <a:path w="21581" h="24928" extrusionOk="0">
                <a:moveTo>
                  <a:pt x="1" y="1"/>
                </a:moveTo>
                <a:lnTo>
                  <a:pt x="1" y="24927"/>
                </a:lnTo>
                <a:lnTo>
                  <a:pt x="21580" y="1246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1"/>
          <p:cNvSpPr/>
          <p:nvPr/>
        </p:nvSpPr>
        <p:spPr>
          <a:xfrm>
            <a:off x="860100" y="3264737"/>
            <a:ext cx="1098256" cy="1029852"/>
          </a:xfrm>
          <a:custGeom>
            <a:avLst/>
            <a:gdLst/>
            <a:ahLst/>
            <a:cxnLst/>
            <a:rect l="l" t="t" r="r" b="b"/>
            <a:pathLst>
              <a:path w="56531" h="53010" extrusionOk="0">
                <a:moveTo>
                  <a:pt x="27048" y="10391"/>
                </a:moveTo>
                <a:cubicBezTo>
                  <a:pt x="30945" y="10391"/>
                  <a:pt x="34792" y="11800"/>
                  <a:pt x="37809" y="14513"/>
                </a:cubicBezTo>
                <a:cubicBezTo>
                  <a:pt x="44433" y="20474"/>
                  <a:pt x="44991" y="30671"/>
                  <a:pt x="39029" y="37295"/>
                </a:cubicBezTo>
                <a:cubicBezTo>
                  <a:pt x="35919" y="40754"/>
                  <a:pt x="31531" y="42632"/>
                  <a:pt x="27043" y="42632"/>
                </a:cubicBezTo>
                <a:cubicBezTo>
                  <a:pt x="25242" y="42632"/>
                  <a:pt x="23425" y="42329"/>
                  <a:pt x="21668" y="41705"/>
                </a:cubicBezTo>
                <a:cubicBezTo>
                  <a:pt x="15515" y="39544"/>
                  <a:pt x="11279" y="33879"/>
                  <a:pt x="10948" y="27377"/>
                </a:cubicBezTo>
                <a:cubicBezTo>
                  <a:pt x="10599" y="20858"/>
                  <a:pt x="14207" y="14774"/>
                  <a:pt x="20082" y="11968"/>
                </a:cubicBezTo>
                <a:cubicBezTo>
                  <a:pt x="22305" y="10909"/>
                  <a:pt x="24686" y="10391"/>
                  <a:pt x="27048" y="10391"/>
                </a:cubicBezTo>
                <a:close/>
                <a:moveTo>
                  <a:pt x="27028" y="0"/>
                </a:moveTo>
                <a:cubicBezTo>
                  <a:pt x="23151" y="0"/>
                  <a:pt x="19246" y="850"/>
                  <a:pt x="15602" y="2590"/>
                </a:cubicBezTo>
                <a:cubicBezTo>
                  <a:pt x="5928" y="7209"/>
                  <a:pt x="1" y="17197"/>
                  <a:pt x="559" y="27917"/>
                </a:cubicBezTo>
                <a:cubicBezTo>
                  <a:pt x="1134" y="38620"/>
                  <a:pt x="8089" y="47928"/>
                  <a:pt x="18199" y="51502"/>
                </a:cubicBezTo>
                <a:cubicBezTo>
                  <a:pt x="21085" y="52517"/>
                  <a:pt x="24065" y="53009"/>
                  <a:pt x="27017" y="53009"/>
                </a:cubicBezTo>
                <a:cubicBezTo>
                  <a:pt x="34405" y="53009"/>
                  <a:pt x="41615" y="49925"/>
                  <a:pt x="46734" y="44233"/>
                </a:cubicBezTo>
                <a:cubicBezTo>
                  <a:pt x="56530" y="33338"/>
                  <a:pt x="55641" y="16587"/>
                  <a:pt x="44747" y="6791"/>
                </a:cubicBezTo>
                <a:cubicBezTo>
                  <a:pt x="39782" y="2326"/>
                  <a:pt x="33442" y="0"/>
                  <a:pt x="27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1"/>
          <p:cNvSpPr/>
          <p:nvPr/>
        </p:nvSpPr>
        <p:spPr>
          <a:xfrm>
            <a:off x="2443086" y="3509976"/>
            <a:ext cx="861182" cy="861532"/>
          </a:xfrm>
          <a:custGeom>
            <a:avLst/>
            <a:gdLst/>
            <a:ahLst/>
            <a:cxnLst/>
            <a:rect l="l" t="t" r="r" b="b"/>
            <a:pathLst>
              <a:path w="44328" h="44346" extrusionOk="0">
                <a:moveTo>
                  <a:pt x="18530" y="1"/>
                </a:moveTo>
                <a:lnTo>
                  <a:pt x="18530" y="13405"/>
                </a:lnTo>
                <a:lnTo>
                  <a:pt x="9065" y="3940"/>
                </a:lnTo>
                <a:lnTo>
                  <a:pt x="3922" y="9065"/>
                </a:lnTo>
                <a:lnTo>
                  <a:pt x="13405" y="18547"/>
                </a:lnTo>
                <a:lnTo>
                  <a:pt x="0" y="18547"/>
                </a:lnTo>
                <a:lnTo>
                  <a:pt x="0" y="25816"/>
                </a:lnTo>
                <a:lnTo>
                  <a:pt x="13405" y="25816"/>
                </a:lnTo>
                <a:lnTo>
                  <a:pt x="3922" y="35281"/>
                </a:lnTo>
                <a:lnTo>
                  <a:pt x="9065" y="40424"/>
                </a:lnTo>
                <a:lnTo>
                  <a:pt x="18530" y="30941"/>
                </a:lnTo>
                <a:lnTo>
                  <a:pt x="18530" y="44346"/>
                </a:lnTo>
                <a:lnTo>
                  <a:pt x="25799" y="44346"/>
                </a:lnTo>
                <a:lnTo>
                  <a:pt x="25799" y="30941"/>
                </a:lnTo>
                <a:lnTo>
                  <a:pt x="35281" y="40424"/>
                </a:lnTo>
                <a:lnTo>
                  <a:pt x="40406" y="35281"/>
                </a:lnTo>
                <a:lnTo>
                  <a:pt x="30941" y="25816"/>
                </a:lnTo>
                <a:lnTo>
                  <a:pt x="44328" y="25816"/>
                </a:lnTo>
                <a:lnTo>
                  <a:pt x="44328" y="18547"/>
                </a:lnTo>
                <a:lnTo>
                  <a:pt x="30941" y="18547"/>
                </a:lnTo>
                <a:lnTo>
                  <a:pt x="40406" y="9065"/>
                </a:lnTo>
                <a:lnTo>
                  <a:pt x="35281" y="3940"/>
                </a:lnTo>
                <a:lnTo>
                  <a:pt x="25799" y="13405"/>
                </a:lnTo>
                <a:lnTo>
                  <a:pt x="257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1"/>
          <p:cNvSpPr/>
          <p:nvPr/>
        </p:nvSpPr>
        <p:spPr>
          <a:xfrm>
            <a:off x="3746086" y="3443262"/>
            <a:ext cx="497499" cy="994960"/>
          </a:xfrm>
          <a:custGeom>
            <a:avLst/>
            <a:gdLst/>
            <a:ahLst/>
            <a:cxnLst/>
            <a:rect l="l" t="t" r="r" b="b"/>
            <a:pathLst>
              <a:path w="25608" h="51214" extrusionOk="0">
                <a:moveTo>
                  <a:pt x="1" y="1"/>
                </a:moveTo>
                <a:lnTo>
                  <a:pt x="1" y="12900"/>
                </a:lnTo>
                <a:cubicBezTo>
                  <a:pt x="7008" y="12900"/>
                  <a:pt x="12708" y="18582"/>
                  <a:pt x="12708" y="25607"/>
                </a:cubicBezTo>
                <a:cubicBezTo>
                  <a:pt x="12708" y="32632"/>
                  <a:pt x="7008" y="38314"/>
                  <a:pt x="1" y="38314"/>
                </a:cubicBezTo>
                <a:lnTo>
                  <a:pt x="1" y="51213"/>
                </a:lnTo>
                <a:cubicBezTo>
                  <a:pt x="14137" y="51213"/>
                  <a:pt x="25607" y="39744"/>
                  <a:pt x="25607" y="25607"/>
                </a:cubicBezTo>
                <a:cubicBezTo>
                  <a:pt x="25607" y="11453"/>
                  <a:pt x="1413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1"/>
          <p:cNvSpPr/>
          <p:nvPr/>
        </p:nvSpPr>
        <p:spPr>
          <a:xfrm>
            <a:off x="4685073" y="3529247"/>
            <a:ext cx="1216084" cy="314279"/>
          </a:xfrm>
          <a:custGeom>
            <a:avLst/>
            <a:gdLst/>
            <a:ahLst/>
            <a:cxnLst/>
            <a:rect l="l" t="t" r="r" b="b"/>
            <a:pathLst>
              <a:path w="62596" h="16177" extrusionOk="0">
                <a:moveTo>
                  <a:pt x="3678" y="1"/>
                </a:moveTo>
                <a:cubicBezTo>
                  <a:pt x="1604" y="140"/>
                  <a:pt x="0" y="1848"/>
                  <a:pt x="0" y="3923"/>
                </a:cubicBezTo>
                <a:cubicBezTo>
                  <a:pt x="0" y="5980"/>
                  <a:pt x="1604" y="7688"/>
                  <a:pt x="3678" y="7827"/>
                </a:cubicBezTo>
                <a:cubicBezTo>
                  <a:pt x="4219" y="7827"/>
                  <a:pt x="4672" y="8298"/>
                  <a:pt x="5962" y="10268"/>
                </a:cubicBezTo>
                <a:cubicBezTo>
                  <a:pt x="7531" y="12621"/>
                  <a:pt x="9901" y="16177"/>
                  <a:pt x="14730" y="16177"/>
                </a:cubicBezTo>
                <a:cubicBezTo>
                  <a:pt x="19558" y="16177"/>
                  <a:pt x="21929" y="12621"/>
                  <a:pt x="23480" y="10268"/>
                </a:cubicBezTo>
                <a:cubicBezTo>
                  <a:pt x="24787" y="8315"/>
                  <a:pt x="25223" y="7827"/>
                  <a:pt x="25781" y="7827"/>
                </a:cubicBezTo>
                <a:cubicBezTo>
                  <a:pt x="26339" y="7827"/>
                  <a:pt x="26775" y="8298"/>
                  <a:pt x="28082" y="10268"/>
                </a:cubicBezTo>
                <a:cubicBezTo>
                  <a:pt x="29651" y="12621"/>
                  <a:pt x="32004" y="16177"/>
                  <a:pt x="36850" y="16177"/>
                </a:cubicBezTo>
                <a:cubicBezTo>
                  <a:pt x="41678" y="16177"/>
                  <a:pt x="44049" y="12621"/>
                  <a:pt x="45600" y="10268"/>
                </a:cubicBezTo>
                <a:cubicBezTo>
                  <a:pt x="46890" y="8315"/>
                  <a:pt x="47343" y="7827"/>
                  <a:pt x="47901" y="7827"/>
                </a:cubicBezTo>
                <a:cubicBezTo>
                  <a:pt x="48459" y="7827"/>
                  <a:pt x="48895" y="8298"/>
                  <a:pt x="50202" y="10268"/>
                </a:cubicBezTo>
                <a:cubicBezTo>
                  <a:pt x="51771" y="12621"/>
                  <a:pt x="54107" y="16177"/>
                  <a:pt x="58953" y="16177"/>
                </a:cubicBezTo>
                <a:cubicBezTo>
                  <a:pt x="61009" y="16037"/>
                  <a:pt x="62596" y="14329"/>
                  <a:pt x="62596" y="12272"/>
                </a:cubicBezTo>
                <a:cubicBezTo>
                  <a:pt x="62596" y="10215"/>
                  <a:pt x="61009" y="8507"/>
                  <a:pt x="58953" y="8350"/>
                </a:cubicBezTo>
                <a:cubicBezTo>
                  <a:pt x="58395" y="8350"/>
                  <a:pt x="57959" y="7880"/>
                  <a:pt x="56652" y="5927"/>
                </a:cubicBezTo>
                <a:cubicBezTo>
                  <a:pt x="55083" y="3574"/>
                  <a:pt x="52730" y="1"/>
                  <a:pt x="47901" y="1"/>
                </a:cubicBezTo>
                <a:cubicBezTo>
                  <a:pt x="43055" y="1"/>
                  <a:pt x="40702" y="3574"/>
                  <a:pt x="39133" y="5927"/>
                </a:cubicBezTo>
                <a:cubicBezTo>
                  <a:pt x="37843" y="7880"/>
                  <a:pt x="37390" y="8350"/>
                  <a:pt x="36850" y="8350"/>
                </a:cubicBezTo>
                <a:cubicBezTo>
                  <a:pt x="36292" y="8350"/>
                  <a:pt x="35839" y="7880"/>
                  <a:pt x="34549" y="5927"/>
                </a:cubicBezTo>
                <a:cubicBezTo>
                  <a:pt x="32980" y="3557"/>
                  <a:pt x="30627" y="1"/>
                  <a:pt x="25781" y="1"/>
                </a:cubicBezTo>
                <a:cubicBezTo>
                  <a:pt x="20953" y="1"/>
                  <a:pt x="18582" y="3574"/>
                  <a:pt x="17031" y="5927"/>
                </a:cubicBezTo>
                <a:cubicBezTo>
                  <a:pt x="15741" y="7880"/>
                  <a:pt x="15287" y="8350"/>
                  <a:pt x="14730" y="8350"/>
                </a:cubicBezTo>
                <a:cubicBezTo>
                  <a:pt x="14172" y="8350"/>
                  <a:pt x="13719" y="7880"/>
                  <a:pt x="12429" y="5927"/>
                </a:cubicBezTo>
                <a:cubicBezTo>
                  <a:pt x="10860" y="3557"/>
                  <a:pt x="8507" y="1"/>
                  <a:pt x="3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1"/>
          <p:cNvSpPr/>
          <p:nvPr/>
        </p:nvSpPr>
        <p:spPr>
          <a:xfrm>
            <a:off x="4685403" y="3867861"/>
            <a:ext cx="1215754" cy="314298"/>
          </a:xfrm>
          <a:custGeom>
            <a:avLst/>
            <a:gdLst/>
            <a:ahLst/>
            <a:cxnLst/>
            <a:rect l="l" t="t" r="r" b="b"/>
            <a:pathLst>
              <a:path w="62579" h="16178" extrusionOk="0">
                <a:moveTo>
                  <a:pt x="3661" y="1"/>
                </a:moveTo>
                <a:cubicBezTo>
                  <a:pt x="1604" y="140"/>
                  <a:pt x="1" y="1849"/>
                  <a:pt x="1" y="3906"/>
                </a:cubicBezTo>
                <a:cubicBezTo>
                  <a:pt x="1" y="5980"/>
                  <a:pt x="1604" y="7688"/>
                  <a:pt x="3661" y="7828"/>
                </a:cubicBezTo>
                <a:cubicBezTo>
                  <a:pt x="4202" y="7828"/>
                  <a:pt x="4655" y="8298"/>
                  <a:pt x="5945" y="10268"/>
                </a:cubicBezTo>
                <a:cubicBezTo>
                  <a:pt x="7514" y="12621"/>
                  <a:pt x="9884" y="16177"/>
                  <a:pt x="14713" y="16177"/>
                </a:cubicBezTo>
                <a:cubicBezTo>
                  <a:pt x="19541" y="16177"/>
                  <a:pt x="21912" y="12621"/>
                  <a:pt x="23463" y="10268"/>
                </a:cubicBezTo>
                <a:cubicBezTo>
                  <a:pt x="24770" y="8298"/>
                  <a:pt x="25206" y="7828"/>
                  <a:pt x="25764" y="7828"/>
                </a:cubicBezTo>
                <a:cubicBezTo>
                  <a:pt x="26322" y="7828"/>
                  <a:pt x="26758" y="8298"/>
                  <a:pt x="28065" y="10268"/>
                </a:cubicBezTo>
                <a:cubicBezTo>
                  <a:pt x="29634" y="12621"/>
                  <a:pt x="31987" y="16177"/>
                  <a:pt x="36833" y="16177"/>
                </a:cubicBezTo>
                <a:cubicBezTo>
                  <a:pt x="41661" y="16177"/>
                  <a:pt x="44032" y="12621"/>
                  <a:pt x="45583" y="10268"/>
                </a:cubicBezTo>
                <a:cubicBezTo>
                  <a:pt x="46873" y="8298"/>
                  <a:pt x="47326" y="7828"/>
                  <a:pt x="47884" y="7828"/>
                </a:cubicBezTo>
                <a:cubicBezTo>
                  <a:pt x="48442" y="7828"/>
                  <a:pt x="48878" y="8298"/>
                  <a:pt x="50185" y="10268"/>
                </a:cubicBezTo>
                <a:cubicBezTo>
                  <a:pt x="51754" y="12621"/>
                  <a:pt x="54090" y="16177"/>
                  <a:pt x="58936" y="16177"/>
                </a:cubicBezTo>
                <a:cubicBezTo>
                  <a:pt x="60992" y="16038"/>
                  <a:pt x="62579" y="14329"/>
                  <a:pt x="62579" y="12272"/>
                </a:cubicBezTo>
                <a:cubicBezTo>
                  <a:pt x="62579" y="10216"/>
                  <a:pt x="60992" y="8507"/>
                  <a:pt x="58936" y="8350"/>
                </a:cubicBezTo>
                <a:cubicBezTo>
                  <a:pt x="58378" y="8350"/>
                  <a:pt x="57942" y="7880"/>
                  <a:pt x="56635" y="5928"/>
                </a:cubicBezTo>
                <a:cubicBezTo>
                  <a:pt x="55066" y="3557"/>
                  <a:pt x="52713" y="1"/>
                  <a:pt x="47884" y="1"/>
                </a:cubicBezTo>
                <a:cubicBezTo>
                  <a:pt x="43038" y="1"/>
                  <a:pt x="40685" y="3557"/>
                  <a:pt x="39116" y="5928"/>
                </a:cubicBezTo>
                <a:cubicBezTo>
                  <a:pt x="37826" y="7880"/>
                  <a:pt x="37373" y="8350"/>
                  <a:pt x="36833" y="8350"/>
                </a:cubicBezTo>
                <a:cubicBezTo>
                  <a:pt x="36275" y="8350"/>
                  <a:pt x="35822" y="7880"/>
                  <a:pt x="34532" y="5928"/>
                </a:cubicBezTo>
                <a:cubicBezTo>
                  <a:pt x="32963" y="3557"/>
                  <a:pt x="30610" y="1"/>
                  <a:pt x="25764" y="1"/>
                </a:cubicBezTo>
                <a:cubicBezTo>
                  <a:pt x="20936" y="1"/>
                  <a:pt x="18565" y="3557"/>
                  <a:pt x="17014" y="5928"/>
                </a:cubicBezTo>
                <a:cubicBezTo>
                  <a:pt x="15724" y="7880"/>
                  <a:pt x="15270" y="8350"/>
                  <a:pt x="14713" y="8350"/>
                </a:cubicBezTo>
                <a:cubicBezTo>
                  <a:pt x="14155" y="8350"/>
                  <a:pt x="13702" y="7880"/>
                  <a:pt x="12412" y="5928"/>
                </a:cubicBezTo>
                <a:cubicBezTo>
                  <a:pt x="10843" y="3557"/>
                  <a:pt x="8490" y="1"/>
                  <a:pt x="36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1"/>
          <p:cNvSpPr/>
          <p:nvPr/>
        </p:nvSpPr>
        <p:spPr>
          <a:xfrm>
            <a:off x="4685403" y="4206495"/>
            <a:ext cx="1216103" cy="314279"/>
          </a:xfrm>
          <a:custGeom>
            <a:avLst/>
            <a:gdLst/>
            <a:ahLst/>
            <a:cxnLst/>
            <a:rect l="l" t="t" r="r" b="b"/>
            <a:pathLst>
              <a:path w="62597" h="16177" extrusionOk="0">
                <a:moveTo>
                  <a:pt x="3661" y="0"/>
                </a:moveTo>
                <a:cubicBezTo>
                  <a:pt x="1604" y="140"/>
                  <a:pt x="1" y="1848"/>
                  <a:pt x="1" y="3905"/>
                </a:cubicBezTo>
                <a:cubicBezTo>
                  <a:pt x="1" y="5962"/>
                  <a:pt x="1604" y="7670"/>
                  <a:pt x="3661" y="7827"/>
                </a:cubicBezTo>
                <a:cubicBezTo>
                  <a:pt x="4202" y="7827"/>
                  <a:pt x="4655" y="8297"/>
                  <a:pt x="5945" y="10267"/>
                </a:cubicBezTo>
                <a:cubicBezTo>
                  <a:pt x="7514" y="12620"/>
                  <a:pt x="9884" y="16176"/>
                  <a:pt x="14713" y="16176"/>
                </a:cubicBezTo>
                <a:cubicBezTo>
                  <a:pt x="19541" y="16176"/>
                  <a:pt x="21912" y="12620"/>
                  <a:pt x="23463" y="10267"/>
                </a:cubicBezTo>
                <a:cubicBezTo>
                  <a:pt x="24770" y="8297"/>
                  <a:pt x="25206" y="7827"/>
                  <a:pt x="25764" y="7827"/>
                </a:cubicBezTo>
                <a:cubicBezTo>
                  <a:pt x="26322" y="7827"/>
                  <a:pt x="26758" y="8297"/>
                  <a:pt x="28065" y="10267"/>
                </a:cubicBezTo>
                <a:cubicBezTo>
                  <a:pt x="29634" y="12620"/>
                  <a:pt x="31987" y="16176"/>
                  <a:pt x="36833" y="16176"/>
                </a:cubicBezTo>
                <a:cubicBezTo>
                  <a:pt x="41661" y="16176"/>
                  <a:pt x="44032" y="12620"/>
                  <a:pt x="45583" y="10267"/>
                </a:cubicBezTo>
                <a:cubicBezTo>
                  <a:pt x="46873" y="8297"/>
                  <a:pt x="47326" y="7827"/>
                  <a:pt x="47884" y="7827"/>
                </a:cubicBezTo>
                <a:cubicBezTo>
                  <a:pt x="48442" y="7827"/>
                  <a:pt x="48878" y="8297"/>
                  <a:pt x="50185" y="10267"/>
                </a:cubicBezTo>
                <a:cubicBezTo>
                  <a:pt x="51754" y="12620"/>
                  <a:pt x="54090" y="16176"/>
                  <a:pt x="58936" y="16176"/>
                </a:cubicBezTo>
                <a:cubicBezTo>
                  <a:pt x="60992" y="16037"/>
                  <a:pt x="62596" y="14329"/>
                  <a:pt x="62596" y="12272"/>
                </a:cubicBezTo>
                <a:cubicBezTo>
                  <a:pt x="62596" y="10197"/>
                  <a:pt x="60992" y="8489"/>
                  <a:pt x="58936" y="8350"/>
                </a:cubicBezTo>
                <a:cubicBezTo>
                  <a:pt x="58378" y="8350"/>
                  <a:pt x="57942" y="7879"/>
                  <a:pt x="56635" y="5909"/>
                </a:cubicBezTo>
                <a:cubicBezTo>
                  <a:pt x="55066" y="3556"/>
                  <a:pt x="52713" y="0"/>
                  <a:pt x="47884" y="0"/>
                </a:cubicBezTo>
                <a:cubicBezTo>
                  <a:pt x="43038" y="0"/>
                  <a:pt x="40685" y="3556"/>
                  <a:pt x="39116" y="5909"/>
                </a:cubicBezTo>
                <a:cubicBezTo>
                  <a:pt x="37826" y="7879"/>
                  <a:pt x="37373" y="8350"/>
                  <a:pt x="36833" y="8350"/>
                </a:cubicBezTo>
                <a:cubicBezTo>
                  <a:pt x="36275" y="8350"/>
                  <a:pt x="35822" y="7879"/>
                  <a:pt x="34532" y="5909"/>
                </a:cubicBezTo>
                <a:cubicBezTo>
                  <a:pt x="32963" y="3556"/>
                  <a:pt x="30610" y="0"/>
                  <a:pt x="25764" y="0"/>
                </a:cubicBezTo>
                <a:cubicBezTo>
                  <a:pt x="20936" y="0"/>
                  <a:pt x="18565" y="3556"/>
                  <a:pt x="17014" y="5909"/>
                </a:cubicBezTo>
                <a:cubicBezTo>
                  <a:pt x="15724" y="7879"/>
                  <a:pt x="15270" y="8350"/>
                  <a:pt x="14713" y="8350"/>
                </a:cubicBezTo>
                <a:cubicBezTo>
                  <a:pt x="14155" y="8350"/>
                  <a:pt x="13702" y="7879"/>
                  <a:pt x="12412" y="5909"/>
                </a:cubicBezTo>
                <a:cubicBezTo>
                  <a:pt x="10843" y="3556"/>
                  <a:pt x="8490" y="0"/>
                  <a:pt x="3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1"/>
          <p:cNvSpPr/>
          <p:nvPr/>
        </p:nvSpPr>
        <p:spPr>
          <a:xfrm>
            <a:off x="4909363" y="2448213"/>
            <a:ext cx="592986" cy="873363"/>
          </a:xfrm>
          <a:custGeom>
            <a:avLst/>
            <a:gdLst/>
            <a:ahLst/>
            <a:cxnLst/>
            <a:rect l="l" t="t" r="r" b="b"/>
            <a:pathLst>
              <a:path w="30523" h="44955" extrusionOk="0">
                <a:moveTo>
                  <a:pt x="7687" y="0"/>
                </a:moveTo>
                <a:lnTo>
                  <a:pt x="0" y="7687"/>
                </a:lnTo>
                <a:lnTo>
                  <a:pt x="15165" y="22852"/>
                </a:lnTo>
                <a:lnTo>
                  <a:pt x="732" y="37285"/>
                </a:lnTo>
                <a:lnTo>
                  <a:pt x="8402" y="44955"/>
                </a:lnTo>
                <a:lnTo>
                  <a:pt x="30522"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1"/>
          <p:cNvSpPr/>
          <p:nvPr/>
        </p:nvSpPr>
        <p:spPr>
          <a:xfrm>
            <a:off x="5543933" y="2448213"/>
            <a:ext cx="593316" cy="873363"/>
          </a:xfrm>
          <a:custGeom>
            <a:avLst/>
            <a:gdLst/>
            <a:ahLst/>
            <a:cxnLst/>
            <a:rect l="l" t="t" r="r" b="b"/>
            <a:pathLst>
              <a:path w="30540" h="44955" extrusionOk="0">
                <a:moveTo>
                  <a:pt x="7687" y="0"/>
                </a:moveTo>
                <a:lnTo>
                  <a:pt x="0" y="7687"/>
                </a:lnTo>
                <a:lnTo>
                  <a:pt x="15165" y="22852"/>
                </a:lnTo>
                <a:lnTo>
                  <a:pt x="732" y="37285"/>
                </a:lnTo>
                <a:lnTo>
                  <a:pt x="8420" y="44955"/>
                </a:lnTo>
                <a:lnTo>
                  <a:pt x="30540"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1"/>
          <p:cNvSpPr/>
          <p:nvPr/>
        </p:nvSpPr>
        <p:spPr>
          <a:xfrm>
            <a:off x="6315515" y="3640482"/>
            <a:ext cx="807349" cy="807018"/>
          </a:xfrm>
          <a:custGeom>
            <a:avLst/>
            <a:gdLst/>
            <a:ahLst/>
            <a:cxnLst/>
            <a:rect l="l" t="t" r="r" b="b"/>
            <a:pathLst>
              <a:path w="41557" h="41540" extrusionOk="0">
                <a:moveTo>
                  <a:pt x="1" y="1"/>
                </a:moveTo>
                <a:lnTo>
                  <a:pt x="1" y="41539"/>
                </a:lnTo>
                <a:lnTo>
                  <a:pt x="415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1"/>
          <p:cNvSpPr/>
          <p:nvPr/>
        </p:nvSpPr>
        <p:spPr>
          <a:xfrm>
            <a:off x="7122880" y="3165616"/>
            <a:ext cx="807349" cy="806999"/>
          </a:xfrm>
          <a:custGeom>
            <a:avLst/>
            <a:gdLst/>
            <a:ahLst/>
            <a:cxnLst/>
            <a:rect l="l" t="t" r="r" b="b"/>
            <a:pathLst>
              <a:path w="41557" h="41539" extrusionOk="0">
                <a:moveTo>
                  <a:pt x="41557" y="0"/>
                </a:moveTo>
                <a:lnTo>
                  <a:pt x="1" y="41539"/>
                </a:lnTo>
                <a:lnTo>
                  <a:pt x="41557" y="41539"/>
                </a:lnTo>
                <a:lnTo>
                  <a:pt x="415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1"/>
          <p:cNvSpPr/>
          <p:nvPr/>
        </p:nvSpPr>
        <p:spPr>
          <a:xfrm>
            <a:off x="6832500" y="2555984"/>
            <a:ext cx="768746" cy="769076"/>
          </a:xfrm>
          <a:custGeom>
            <a:avLst/>
            <a:gdLst/>
            <a:ahLst/>
            <a:cxnLst/>
            <a:rect l="l" t="t" r="r" b="b"/>
            <a:pathLst>
              <a:path w="39570" h="39587" extrusionOk="0">
                <a:moveTo>
                  <a:pt x="19785" y="1"/>
                </a:moveTo>
                <a:lnTo>
                  <a:pt x="12778" y="12795"/>
                </a:lnTo>
                <a:lnTo>
                  <a:pt x="1" y="19803"/>
                </a:lnTo>
                <a:lnTo>
                  <a:pt x="12778" y="26792"/>
                </a:lnTo>
                <a:lnTo>
                  <a:pt x="19785" y="39587"/>
                </a:lnTo>
                <a:lnTo>
                  <a:pt x="26775" y="26792"/>
                </a:lnTo>
                <a:lnTo>
                  <a:pt x="39569" y="19803"/>
                </a:lnTo>
                <a:lnTo>
                  <a:pt x="26775" y="12795"/>
                </a:lnTo>
                <a:lnTo>
                  <a:pt x="197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53"/>
        <p:cNvGrpSpPr/>
        <p:nvPr/>
      </p:nvGrpSpPr>
      <p:grpSpPr>
        <a:xfrm>
          <a:off x="0" y="0"/>
          <a:ext cx="0" cy="0"/>
          <a:chOff x="0" y="0"/>
          <a:chExt cx="0" cy="0"/>
        </a:xfrm>
      </p:grpSpPr>
      <p:sp>
        <p:nvSpPr>
          <p:cNvPr id="754" name="Google Shape;754;p52"/>
          <p:cNvSpPr txBox="1">
            <a:spLocks noGrp="1"/>
          </p:cNvSpPr>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p>
          <a:p>
            <a:pPr marL="0" lvl="0" indent="0" algn="l" rtl="0">
              <a:spcBef>
                <a:spcPts val="0"/>
              </a:spcBef>
              <a:spcAft>
                <a:spcPts val="0"/>
              </a:spcAft>
              <a:buClr>
                <a:schemeClr val="dk1"/>
              </a:buClr>
              <a:buSzPts val="1100"/>
              <a:buFont typeface="Arial" panose="020B0604020202020204"/>
              <a:buNone/>
            </a:pPr>
            <a:endParaRPr lang="en-GB"/>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Photos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3"/>
              </a:rPr>
              <a:t>People business meeting high angle</a:t>
            </a:r>
            <a:r>
              <a:rPr lang="en-GB"/>
              <a:t> </a:t>
            </a:r>
          </a:p>
          <a:p>
            <a:pPr marL="457200" lvl="0" indent="-304800" algn="l" rtl="0">
              <a:spcBef>
                <a:spcPts val="0"/>
              </a:spcBef>
              <a:spcAft>
                <a:spcPts val="0"/>
              </a:spcAft>
              <a:buSzPts val="1200"/>
              <a:buChar char="●"/>
            </a:pPr>
            <a:r>
              <a:rPr lang="en-GB">
                <a:uFill>
                  <a:noFill/>
                </a:uFill>
                <a:hlinkClick r:id="rId4"/>
              </a:rPr>
              <a:t>Female web designer taking notes office</a:t>
            </a:r>
            <a:r>
              <a:rPr lang="en-GB"/>
              <a:t> </a:t>
            </a:r>
          </a:p>
          <a:p>
            <a:pPr marL="457200" lvl="0" indent="-304800" algn="l" rtl="0">
              <a:spcBef>
                <a:spcPts val="0"/>
              </a:spcBef>
              <a:spcAft>
                <a:spcPts val="0"/>
              </a:spcAft>
              <a:buSzPts val="1200"/>
              <a:buChar char="●"/>
            </a:pPr>
            <a:r>
              <a:rPr lang="en-GB">
                <a:uFill>
                  <a:noFill/>
                </a:uFill>
                <a:hlinkClick r:id="rId5"/>
              </a:rPr>
              <a:t>Young business woman work office</a:t>
            </a:r>
            <a:r>
              <a:rPr lang="en-GB"/>
              <a:t> </a:t>
            </a:r>
          </a:p>
        </p:txBody>
      </p:sp>
      <p:sp>
        <p:nvSpPr>
          <p:cNvPr id="755" name="Google Shape;75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Resources</a:t>
            </a:r>
          </a:p>
        </p:txBody>
      </p:sp>
      <p:sp>
        <p:nvSpPr>
          <p:cNvPr id="756" name="Google Shape;756;p52"/>
          <p:cNvSpPr/>
          <p:nvPr/>
        </p:nvSpPr>
        <p:spPr>
          <a:xfrm rot="-701621">
            <a:off x="3839100" y="225321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2"/>
          <p:cNvSpPr/>
          <p:nvPr/>
        </p:nvSpPr>
        <p:spPr>
          <a:xfrm rot="1422364" flipH="1">
            <a:off x="3680137" y="3152227"/>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2"/>
          <p:cNvSpPr/>
          <p:nvPr/>
        </p:nvSpPr>
        <p:spPr>
          <a:xfrm flipH="1">
            <a:off x="5696395" y="33843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2"/>
          <p:cNvSpPr/>
          <p:nvPr/>
        </p:nvSpPr>
        <p:spPr>
          <a:xfrm rot="-3977636" flipH="1">
            <a:off x="5140350" y="2878973"/>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75"/>
        <p:cNvGrpSpPr/>
        <p:nvPr/>
      </p:nvGrpSpPr>
      <p:grpSpPr>
        <a:xfrm>
          <a:off x="0" y="0"/>
          <a:ext cx="0" cy="0"/>
          <a:chOff x="0" y="0"/>
          <a:chExt cx="0" cy="0"/>
        </a:xfrm>
      </p:grpSpPr>
      <p:sp>
        <p:nvSpPr>
          <p:cNvPr id="776" name="Google Shape;776;p55"/>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GB" sz="1100" b="1">
                <a:solidFill>
                  <a:schemeClr val="lt1"/>
                </a:solidFill>
              </a:rPr>
              <a:t>Lexend Deca</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3"/>
              </a:rPr>
              <a:t>https://fonts.google.com/specimen/Lexend+Deca</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b="1">
                <a:solidFill>
                  <a:schemeClr val="lt1"/>
                </a:solidFill>
              </a:rPr>
              <a:t>Sarabun</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4"/>
              </a:rPr>
              <a:t>https://fonts.google.com/specimen/Sarabun</a:t>
            </a:r>
            <a:r>
              <a:rPr lang="en-GB"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777" name="Google Shape;777;p5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Fonts &amp; colors used</a:t>
            </a:r>
          </a:p>
        </p:txBody>
      </p:sp>
      <p:sp>
        <p:nvSpPr>
          <p:cNvPr id="778" name="Google Shape;778;p55"/>
          <p:cNvSpPr/>
          <p:nvPr/>
        </p:nvSpPr>
        <p:spPr>
          <a:xfrm>
            <a:off x="3114475" y="294717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5"/>
          <p:cNvSpPr/>
          <p:nvPr/>
        </p:nvSpPr>
        <p:spPr>
          <a:xfrm>
            <a:off x="4176295" y="2947175"/>
            <a:ext cx="791400" cy="754200"/>
          </a:xfrm>
          <a:prstGeom prst="roundRect">
            <a:avLst>
              <a:gd name="adj" fmla="val 16667"/>
            </a:avLst>
          </a:prstGeom>
          <a:solidFill>
            <a:srgbClr val="F8F8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5"/>
          <p:cNvSpPr/>
          <p:nvPr/>
        </p:nvSpPr>
        <p:spPr>
          <a:xfrm>
            <a:off x="5238114" y="2947175"/>
            <a:ext cx="791400" cy="754200"/>
          </a:xfrm>
          <a:prstGeom prst="roundRect">
            <a:avLst>
              <a:gd name="adj" fmla="val 16667"/>
            </a:avLst>
          </a:prstGeom>
          <a:solidFill>
            <a:srgbClr val="6FA8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5"/>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#000000</a:t>
            </a:r>
            <a:endParaRPr sz="1000">
              <a:solidFill>
                <a:srgbClr val="FFFFFF"/>
              </a:solidFill>
            </a:endParaRPr>
          </a:p>
        </p:txBody>
      </p:sp>
      <p:sp>
        <p:nvSpPr>
          <p:cNvPr id="782" name="Google Shape;782;p55"/>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212121"/>
                </a:solidFill>
              </a:rPr>
              <a:t>#f8f8f8</a:t>
            </a:r>
            <a:endParaRPr sz="1000">
              <a:solidFill>
                <a:srgbClr val="212121"/>
              </a:solidFill>
            </a:endParaRPr>
          </a:p>
        </p:txBody>
      </p:sp>
      <p:sp>
        <p:nvSpPr>
          <p:cNvPr id="783" name="Google Shape;783;p55"/>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#6fa8dc</a:t>
            </a:r>
            <a:endParaRPr sz="1000">
              <a:solidFill>
                <a:srgbClr val="FFFFFF"/>
              </a:solidFill>
            </a:endParaRPr>
          </a:p>
        </p:txBody>
      </p:sp>
      <p:sp>
        <p:nvSpPr>
          <p:cNvPr id="784" name="Google Shape;784;p55"/>
          <p:cNvSpPr/>
          <p:nvPr/>
        </p:nvSpPr>
        <p:spPr>
          <a:xfrm>
            <a:off x="3114475" y="3878275"/>
            <a:ext cx="791400" cy="754200"/>
          </a:xfrm>
          <a:prstGeom prst="roundRect">
            <a:avLst>
              <a:gd name="adj" fmla="val 16667"/>
            </a:avLst>
          </a:prstGeom>
          <a:solidFill>
            <a:srgbClr val="FF92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4176295" y="3878275"/>
            <a:ext cx="791400" cy="754200"/>
          </a:xfrm>
          <a:prstGeom prst="roundRect">
            <a:avLst>
              <a:gd name="adj" fmla="val 16667"/>
            </a:avLst>
          </a:prstGeom>
          <a:solidFill>
            <a:srgbClr val="FF59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5"/>
          <p:cNvSpPr/>
          <p:nvPr/>
        </p:nvSpPr>
        <p:spPr>
          <a:xfrm>
            <a:off x="5238114" y="3878275"/>
            <a:ext cx="791400" cy="754200"/>
          </a:xfrm>
          <a:prstGeom prst="roundRect">
            <a:avLst>
              <a:gd name="adj" fmla="val 16667"/>
            </a:avLst>
          </a:prstGeom>
          <a:solidFill>
            <a:srgbClr val="A3E95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5"/>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#ff9259</a:t>
            </a:r>
            <a:endParaRPr sz="1000">
              <a:solidFill>
                <a:srgbClr val="FFFFFF"/>
              </a:solidFill>
            </a:endParaRPr>
          </a:p>
        </p:txBody>
      </p:sp>
      <p:sp>
        <p:nvSpPr>
          <p:cNvPr id="788" name="Google Shape;788;p55"/>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#ff5990</a:t>
            </a:r>
            <a:endParaRPr sz="1000">
              <a:solidFill>
                <a:srgbClr val="FFFFFF"/>
              </a:solidFill>
            </a:endParaRPr>
          </a:p>
        </p:txBody>
      </p:sp>
      <p:sp>
        <p:nvSpPr>
          <p:cNvPr id="789" name="Google Shape;789;p55"/>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#a3e955</a:t>
            </a:r>
            <a:endParaRPr sz="1000">
              <a:solidFill>
                <a:srgbClr val="FFFFFF"/>
              </a:solidFill>
            </a:endParaRPr>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93"/>
        <p:cNvGrpSpPr/>
        <p:nvPr/>
      </p:nvGrpSpPr>
      <p:grpSpPr>
        <a:xfrm>
          <a:off x="0" y="0"/>
          <a:ext cx="0" cy="0"/>
          <a:chOff x="0" y="0"/>
          <a:chExt cx="0" cy="0"/>
        </a:xfrm>
      </p:grpSpPr>
      <p:sp>
        <p:nvSpPr>
          <p:cNvPr id="794" name="Google Shape;794;p5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GB" sz="1100" b="1">
                <a:solidFill>
                  <a:schemeClr val="dk2"/>
                </a:solidFill>
              </a:rPr>
              <a:t>h</a:t>
            </a:r>
            <a:r>
              <a:rPr lang="en-GB" sz="1100" b="1">
                <a:solidFill>
                  <a:schemeClr val="dk2"/>
                </a:solidFill>
                <a:uFill>
                  <a:noFill/>
                </a:uFill>
                <a:hlinkClick r:id="rId3"/>
              </a:rPr>
              <a:t>ow it works</a:t>
            </a:r>
            <a:r>
              <a:rPr lang="en-GB" sz="1100">
                <a:solidFill>
                  <a:schemeClr val="lt1"/>
                </a:solidFill>
                <a:uFill>
                  <a:noFill/>
                </a:uFill>
                <a:hlinkClick r:id="rId3"/>
              </a:rPr>
              <a:t>.</a:t>
            </a:r>
            <a:endParaRPr sz="1100">
              <a:solidFill>
                <a:schemeClr val="lt1"/>
              </a:solidFill>
            </a:endParaRPr>
          </a:p>
        </p:txBody>
      </p:sp>
      <p:sp>
        <p:nvSpPr>
          <p:cNvPr id="795" name="Google Shape;795;p5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Storyset</a:t>
            </a:r>
          </a:p>
        </p:txBody>
      </p:sp>
      <p:pic>
        <p:nvPicPr>
          <p:cNvPr id="796" name="Google Shape;796;p56"/>
          <p:cNvPicPr preferRelativeResize="0"/>
          <p:nvPr/>
        </p:nvPicPr>
        <p:blipFill rotWithShape="1">
          <a:blip r:embed="rId4"/>
          <a:srcRect t="16547" b="16540"/>
          <a:stretch>
            <a:fillRect/>
          </a:stretch>
        </p:blipFill>
        <p:spPr>
          <a:xfrm>
            <a:off x="723400" y="2607125"/>
            <a:ext cx="1522615" cy="1018800"/>
          </a:xfrm>
          <a:prstGeom prst="rect">
            <a:avLst/>
          </a:prstGeom>
          <a:noFill/>
          <a:ln>
            <a:noFill/>
          </a:ln>
        </p:spPr>
      </p:pic>
      <p:sp>
        <p:nvSpPr>
          <p:cNvPr id="797" name="Google Shape;797;p5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5"/>
              </a:rPr>
              <a:t>Pana</a:t>
            </a:r>
            <a:endParaRPr b="1">
              <a:solidFill>
                <a:schemeClr val="dk2"/>
              </a:solidFill>
            </a:endParaRPr>
          </a:p>
        </p:txBody>
      </p:sp>
      <p:sp>
        <p:nvSpPr>
          <p:cNvPr id="798" name="Google Shape;798;p5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6"/>
              </a:rPr>
              <a:t>Amico</a:t>
            </a:r>
            <a:endParaRPr b="1">
              <a:solidFill>
                <a:schemeClr val="dk2"/>
              </a:solidFill>
            </a:endParaRPr>
          </a:p>
        </p:txBody>
      </p:sp>
      <p:sp>
        <p:nvSpPr>
          <p:cNvPr id="799" name="Google Shape;799;p5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7"/>
              </a:rPr>
              <a:t>Bro</a:t>
            </a:r>
            <a:endParaRPr b="1">
              <a:solidFill>
                <a:schemeClr val="dk2"/>
              </a:solidFill>
            </a:endParaRPr>
          </a:p>
        </p:txBody>
      </p:sp>
      <p:sp>
        <p:nvSpPr>
          <p:cNvPr id="800" name="Google Shape;800;p5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8"/>
              </a:rPr>
              <a:t>Rafiki</a:t>
            </a:r>
            <a:endParaRPr b="1">
              <a:solidFill>
                <a:schemeClr val="dk2"/>
              </a:solidFill>
            </a:endParaRPr>
          </a:p>
        </p:txBody>
      </p:sp>
      <p:pic>
        <p:nvPicPr>
          <p:cNvPr id="801" name="Google Shape;801;p56"/>
          <p:cNvPicPr preferRelativeResize="0"/>
          <p:nvPr/>
        </p:nvPicPr>
        <p:blipFill rotWithShape="1">
          <a:blip r:embed="rId9"/>
          <a:srcRect/>
          <a:stretch>
            <a:fillRect/>
          </a:stretch>
        </p:blipFill>
        <p:spPr>
          <a:xfrm>
            <a:off x="2376355" y="2481308"/>
            <a:ext cx="1270420" cy="1270435"/>
          </a:xfrm>
          <a:prstGeom prst="rect">
            <a:avLst/>
          </a:prstGeom>
          <a:noFill/>
          <a:ln>
            <a:noFill/>
          </a:ln>
        </p:spPr>
      </p:pic>
      <p:pic>
        <p:nvPicPr>
          <p:cNvPr id="802" name="Google Shape;802;p56"/>
          <p:cNvPicPr preferRelativeResize="0"/>
          <p:nvPr/>
        </p:nvPicPr>
        <p:blipFill rotWithShape="1">
          <a:blip r:embed="rId10"/>
          <a:srcRect t="6377" b="6377"/>
          <a:stretch>
            <a:fillRect/>
          </a:stretch>
        </p:blipFill>
        <p:spPr>
          <a:xfrm>
            <a:off x="3816030" y="2517800"/>
            <a:ext cx="1372495" cy="1197450"/>
          </a:xfrm>
          <a:prstGeom prst="rect">
            <a:avLst/>
          </a:prstGeom>
          <a:noFill/>
          <a:ln>
            <a:noFill/>
          </a:ln>
        </p:spPr>
      </p:pic>
      <p:pic>
        <p:nvPicPr>
          <p:cNvPr id="803" name="Google Shape;803;p56"/>
          <p:cNvPicPr preferRelativeResize="0"/>
          <p:nvPr/>
        </p:nvPicPr>
        <p:blipFill rotWithShape="1">
          <a:blip r:embed="rId11"/>
          <a:srcRect t="9256" b="9256"/>
          <a:stretch>
            <a:fillRect/>
          </a:stretch>
        </p:blipFill>
        <p:spPr>
          <a:xfrm>
            <a:off x="5306751" y="2557330"/>
            <a:ext cx="1372475" cy="1118390"/>
          </a:xfrm>
          <a:prstGeom prst="rect">
            <a:avLst/>
          </a:prstGeom>
          <a:noFill/>
          <a:ln>
            <a:noFill/>
          </a:ln>
        </p:spPr>
      </p:pic>
      <p:pic>
        <p:nvPicPr>
          <p:cNvPr id="804" name="Google Shape;804;p56"/>
          <p:cNvPicPr preferRelativeResize="0"/>
          <p:nvPr/>
        </p:nvPicPr>
        <p:blipFill rotWithShape="1">
          <a:blip r:embed="rId12"/>
          <a:srcRect t="14837" b="14844"/>
          <a:stretch>
            <a:fillRect/>
          </a:stretch>
        </p:blipFill>
        <p:spPr>
          <a:xfrm>
            <a:off x="6717734" y="2517795"/>
            <a:ext cx="1702865" cy="1197460"/>
          </a:xfrm>
          <a:prstGeom prst="rect">
            <a:avLst/>
          </a:prstGeom>
          <a:noFill/>
          <a:ln>
            <a:noFill/>
          </a:ln>
        </p:spPr>
      </p:pic>
      <p:sp>
        <p:nvSpPr>
          <p:cNvPr id="805" name="Google Shape;805;p5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13"/>
              </a:rPr>
              <a:t>Cuate</a:t>
            </a:r>
            <a:endParaRPr b="1">
              <a:solidFill>
                <a:schemeClr val="dk2"/>
              </a:solidFill>
            </a:endParaRPr>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809"/>
        <p:cNvGrpSpPr/>
        <p:nvPr/>
      </p:nvGrpSpPr>
      <p:grpSpPr>
        <a:xfrm>
          <a:off x="0" y="0"/>
          <a:ext cx="0" cy="0"/>
          <a:chOff x="0" y="0"/>
          <a:chExt cx="0" cy="0"/>
        </a:xfrm>
      </p:grpSpPr>
      <p:grpSp>
        <p:nvGrpSpPr>
          <p:cNvPr id="810" name="Google Shape;810;p57"/>
          <p:cNvGrpSpPr/>
          <p:nvPr/>
        </p:nvGrpSpPr>
        <p:grpSpPr>
          <a:xfrm>
            <a:off x="5048544" y="3019584"/>
            <a:ext cx="442841" cy="514271"/>
            <a:chOff x="4727025" y="1332775"/>
            <a:chExt cx="59900" cy="69625"/>
          </a:xfrm>
        </p:grpSpPr>
        <p:sp>
          <p:nvSpPr>
            <p:cNvPr id="811" name="Google Shape;811;p5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57"/>
          <p:cNvGrpSpPr/>
          <p:nvPr/>
        </p:nvGrpSpPr>
        <p:grpSpPr>
          <a:xfrm>
            <a:off x="5723860" y="2267072"/>
            <a:ext cx="500909" cy="500899"/>
            <a:chOff x="4820425" y="1329900"/>
            <a:chExt cx="70175" cy="70350"/>
          </a:xfrm>
        </p:grpSpPr>
        <p:sp>
          <p:nvSpPr>
            <p:cNvPr id="814" name="Google Shape;814;p5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57"/>
          <p:cNvGrpSpPr/>
          <p:nvPr/>
        </p:nvGrpSpPr>
        <p:grpSpPr>
          <a:xfrm>
            <a:off x="6376484" y="2278862"/>
            <a:ext cx="538135" cy="493119"/>
            <a:chOff x="4903200" y="1331525"/>
            <a:chExt cx="73575" cy="67425"/>
          </a:xfrm>
        </p:grpSpPr>
        <p:sp>
          <p:nvSpPr>
            <p:cNvPr id="819" name="Google Shape;819;p5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20" name="Google Shape;820;p5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57"/>
          <p:cNvGrpSpPr/>
          <p:nvPr/>
        </p:nvGrpSpPr>
        <p:grpSpPr>
          <a:xfrm>
            <a:off x="5636435" y="3020840"/>
            <a:ext cx="544563" cy="511895"/>
            <a:chOff x="4815575" y="1416800"/>
            <a:chExt cx="73750" cy="71400"/>
          </a:xfrm>
        </p:grpSpPr>
        <p:sp>
          <p:nvSpPr>
            <p:cNvPr id="822" name="Google Shape;822;p5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57"/>
          <p:cNvGrpSpPr/>
          <p:nvPr/>
        </p:nvGrpSpPr>
        <p:grpSpPr>
          <a:xfrm>
            <a:off x="6333060" y="3020546"/>
            <a:ext cx="602914" cy="512477"/>
            <a:chOff x="4902475" y="1418875"/>
            <a:chExt cx="74500" cy="63775"/>
          </a:xfrm>
        </p:grpSpPr>
        <p:sp>
          <p:nvSpPr>
            <p:cNvPr id="826" name="Google Shape;826;p5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57"/>
          <p:cNvGrpSpPr/>
          <p:nvPr/>
        </p:nvGrpSpPr>
        <p:grpSpPr>
          <a:xfrm>
            <a:off x="5748932" y="3759785"/>
            <a:ext cx="515391" cy="525699"/>
            <a:chOff x="4818100" y="1507675"/>
            <a:chExt cx="71225" cy="71625"/>
          </a:xfrm>
        </p:grpSpPr>
        <p:sp>
          <p:nvSpPr>
            <p:cNvPr id="829" name="Google Shape;829;p5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 name="Google Shape;833;p57"/>
          <p:cNvGrpSpPr/>
          <p:nvPr/>
        </p:nvGrpSpPr>
        <p:grpSpPr>
          <a:xfrm>
            <a:off x="5087034" y="3781317"/>
            <a:ext cx="522956" cy="489869"/>
            <a:chOff x="4721450" y="1509475"/>
            <a:chExt cx="79350" cy="74325"/>
          </a:xfrm>
        </p:grpSpPr>
        <p:sp>
          <p:nvSpPr>
            <p:cNvPr id="834" name="Google Shape;834;p5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57"/>
          <p:cNvGrpSpPr/>
          <p:nvPr/>
        </p:nvGrpSpPr>
        <p:grpSpPr>
          <a:xfrm>
            <a:off x="6410277" y="3761069"/>
            <a:ext cx="525704" cy="535436"/>
            <a:chOff x="4906800" y="1507500"/>
            <a:chExt cx="70350" cy="71075"/>
          </a:xfrm>
        </p:grpSpPr>
        <p:sp>
          <p:nvSpPr>
            <p:cNvPr id="839" name="Google Shape;839;p5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57"/>
          <p:cNvGrpSpPr/>
          <p:nvPr/>
        </p:nvGrpSpPr>
        <p:grpSpPr>
          <a:xfrm>
            <a:off x="4443099" y="2267050"/>
            <a:ext cx="508054" cy="508095"/>
            <a:chOff x="3736598" y="2170606"/>
            <a:chExt cx="404889" cy="404889"/>
          </a:xfrm>
        </p:grpSpPr>
        <p:sp>
          <p:nvSpPr>
            <p:cNvPr id="845" name="Google Shape;845;p5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57"/>
          <p:cNvGrpSpPr/>
          <p:nvPr/>
        </p:nvGrpSpPr>
        <p:grpSpPr>
          <a:xfrm>
            <a:off x="3731139" y="2267145"/>
            <a:ext cx="575790" cy="507904"/>
            <a:chOff x="3161917" y="2170682"/>
            <a:chExt cx="458870" cy="404737"/>
          </a:xfrm>
        </p:grpSpPr>
        <p:sp>
          <p:nvSpPr>
            <p:cNvPr id="850" name="Google Shape;850;p5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51" name="Google Shape;851;p5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57"/>
          <p:cNvGrpSpPr/>
          <p:nvPr/>
        </p:nvGrpSpPr>
        <p:grpSpPr>
          <a:xfrm>
            <a:off x="3758669" y="3027517"/>
            <a:ext cx="520730" cy="498567"/>
            <a:chOff x="3179914" y="2889488"/>
            <a:chExt cx="422876" cy="404911"/>
          </a:xfrm>
        </p:grpSpPr>
        <p:sp>
          <p:nvSpPr>
            <p:cNvPr id="854" name="Google Shape;854;p5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57"/>
          <p:cNvGrpSpPr/>
          <p:nvPr/>
        </p:nvGrpSpPr>
        <p:grpSpPr>
          <a:xfrm>
            <a:off x="4387349" y="3027477"/>
            <a:ext cx="516145" cy="498648"/>
            <a:chOff x="3729467" y="2889422"/>
            <a:chExt cx="419153" cy="404977"/>
          </a:xfrm>
        </p:grpSpPr>
        <p:sp>
          <p:nvSpPr>
            <p:cNvPr id="861" name="Google Shape;861;p5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5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 name="Google Shape;872;p57"/>
          <p:cNvGrpSpPr/>
          <p:nvPr/>
        </p:nvGrpSpPr>
        <p:grpSpPr>
          <a:xfrm>
            <a:off x="7107677" y="2474362"/>
            <a:ext cx="166473" cy="141497"/>
            <a:chOff x="4660325" y="1866850"/>
            <a:chExt cx="68350" cy="58100"/>
          </a:xfrm>
        </p:grpSpPr>
        <p:sp>
          <p:nvSpPr>
            <p:cNvPr id="873" name="Google Shape;873;p5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57"/>
          <p:cNvGrpSpPr/>
          <p:nvPr/>
        </p:nvGrpSpPr>
        <p:grpSpPr>
          <a:xfrm>
            <a:off x="7417022" y="2500086"/>
            <a:ext cx="162515" cy="90049"/>
            <a:chOff x="4791775" y="1877500"/>
            <a:chExt cx="66725" cy="36975"/>
          </a:xfrm>
        </p:grpSpPr>
        <p:sp>
          <p:nvSpPr>
            <p:cNvPr id="876" name="Google Shape;876;p5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 name="Google Shape;878;p57"/>
          <p:cNvGrpSpPr/>
          <p:nvPr/>
        </p:nvGrpSpPr>
        <p:grpSpPr>
          <a:xfrm>
            <a:off x="7738734" y="2500086"/>
            <a:ext cx="144979" cy="90049"/>
            <a:chOff x="4923925" y="1877500"/>
            <a:chExt cx="59525" cy="36975"/>
          </a:xfrm>
        </p:grpSpPr>
        <p:sp>
          <p:nvSpPr>
            <p:cNvPr id="879" name="Google Shape;879;p5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57"/>
          <p:cNvGrpSpPr/>
          <p:nvPr/>
        </p:nvGrpSpPr>
        <p:grpSpPr>
          <a:xfrm>
            <a:off x="8033226" y="2482277"/>
            <a:ext cx="141447" cy="125667"/>
            <a:chOff x="5058450" y="1870100"/>
            <a:chExt cx="58075" cy="51600"/>
          </a:xfrm>
        </p:grpSpPr>
        <p:sp>
          <p:nvSpPr>
            <p:cNvPr id="882" name="Google Shape;882;p5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57"/>
          <p:cNvGrpSpPr/>
          <p:nvPr/>
        </p:nvGrpSpPr>
        <p:grpSpPr>
          <a:xfrm>
            <a:off x="7447741" y="2904685"/>
            <a:ext cx="101077" cy="107645"/>
            <a:chOff x="4811425" y="2065025"/>
            <a:chExt cx="41500" cy="44200"/>
          </a:xfrm>
        </p:grpSpPr>
        <p:sp>
          <p:nvSpPr>
            <p:cNvPr id="885" name="Google Shape;885;p5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57"/>
          <p:cNvGrpSpPr/>
          <p:nvPr/>
        </p:nvGrpSpPr>
        <p:grpSpPr>
          <a:xfrm>
            <a:off x="7740178" y="2904898"/>
            <a:ext cx="120867" cy="107218"/>
            <a:chOff x="4929875" y="2065025"/>
            <a:chExt cx="49625" cy="44025"/>
          </a:xfrm>
        </p:grpSpPr>
        <p:sp>
          <p:nvSpPr>
            <p:cNvPr id="888" name="Google Shape;888;p5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57"/>
          <p:cNvGrpSpPr/>
          <p:nvPr/>
        </p:nvGrpSpPr>
        <p:grpSpPr>
          <a:xfrm>
            <a:off x="8068847" y="2907912"/>
            <a:ext cx="70206" cy="101191"/>
            <a:chOff x="5083925" y="2066350"/>
            <a:chExt cx="28825" cy="41550"/>
          </a:xfrm>
        </p:grpSpPr>
        <p:sp>
          <p:nvSpPr>
            <p:cNvPr id="891" name="Google Shape;891;p5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57"/>
          <p:cNvGrpSpPr/>
          <p:nvPr/>
        </p:nvGrpSpPr>
        <p:grpSpPr>
          <a:xfrm>
            <a:off x="7100401" y="2923559"/>
            <a:ext cx="181026" cy="69896"/>
            <a:chOff x="4659775" y="2072775"/>
            <a:chExt cx="74325" cy="28700"/>
          </a:xfrm>
        </p:grpSpPr>
        <p:sp>
          <p:nvSpPr>
            <p:cNvPr id="894" name="Google Shape;894;p5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57"/>
          <p:cNvGrpSpPr/>
          <p:nvPr/>
        </p:nvGrpSpPr>
        <p:grpSpPr>
          <a:xfrm>
            <a:off x="8020257" y="2714124"/>
            <a:ext cx="167387" cy="89197"/>
            <a:chOff x="4662475" y="1976500"/>
            <a:chExt cx="68725" cy="36625"/>
          </a:xfrm>
        </p:grpSpPr>
        <p:sp>
          <p:nvSpPr>
            <p:cNvPr id="898" name="Google Shape;898;p5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 name="Google Shape;901;p57"/>
          <p:cNvGrpSpPr/>
          <p:nvPr/>
        </p:nvGrpSpPr>
        <p:grpSpPr>
          <a:xfrm>
            <a:off x="7717162" y="2717564"/>
            <a:ext cx="166899" cy="82317"/>
            <a:chOff x="4920150" y="1977875"/>
            <a:chExt cx="68525" cy="33800"/>
          </a:xfrm>
        </p:grpSpPr>
        <p:sp>
          <p:nvSpPr>
            <p:cNvPr id="902" name="Google Shape;902;p5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57"/>
          <p:cNvGrpSpPr/>
          <p:nvPr/>
        </p:nvGrpSpPr>
        <p:grpSpPr>
          <a:xfrm>
            <a:off x="7128319" y="3121482"/>
            <a:ext cx="125190" cy="127858"/>
            <a:chOff x="4676550" y="2160575"/>
            <a:chExt cx="51400" cy="52500"/>
          </a:xfrm>
        </p:grpSpPr>
        <p:sp>
          <p:nvSpPr>
            <p:cNvPr id="906" name="Google Shape;906;p5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57"/>
          <p:cNvGrpSpPr/>
          <p:nvPr/>
        </p:nvGrpSpPr>
        <p:grpSpPr>
          <a:xfrm>
            <a:off x="7425577" y="3128514"/>
            <a:ext cx="145405" cy="113794"/>
            <a:chOff x="4768325" y="2163475"/>
            <a:chExt cx="59700" cy="46725"/>
          </a:xfrm>
        </p:grpSpPr>
        <p:sp>
          <p:nvSpPr>
            <p:cNvPr id="910" name="Google Shape;910;p5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5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 name="Google Shape;918;p57"/>
          <p:cNvGrpSpPr/>
          <p:nvPr/>
        </p:nvGrpSpPr>
        <p:grpSpPr>
          <a:xfrm>
            <a:off x="7441895" y="3383608"/>
            <a:ext cx="112768" cy="106853"/>
            <a:chOff x="4768575" y="2253950"/>
            <a:chExt cx="46300" cy="43875"/>
          </a:xfrm>
        </p:grpSpPr>
        <p:sp>
          <p:nvSpPr>
            <p:cNvPr id="919" name="Google Shape;919;p5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57"/>
          <p:cNvGrpSpPr/>
          <p:nvPr/>
        </p:nvGrpSpPr>
        <p:grpSpPr>
          <a:xfrm>
            <a:off x="7741518" y="3872634"/>
            <a:ext cx="118187" cy="146246"/>
            <a:chOff x="4960900" y="2433225"/>
            <a:chExt cx="48525" cy="60050"/>
          </a:xfrm>
        </p:grpSpPr>
        <p:sp>
          <p:nvSpPr>
            <p:cNvPr id="922" name="Google Shape;922;p5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57"/>
          <p:cNvGrpSpPr/>
          <p:nvPr/>
        </p:nvGrpSpPr>
        <p:grpSpPr>
          <a:xfrm>
            <a:off x="7430083" y="4136695"/>
            <a:ext cx="136394" cy="143810"/>
            <a:chOff x="4854075" y="2527625"/>
            <a:chExt cx="56000" cy="59050"/>
          </a:xfrm>
        </p:grpSpPr>
        <p:sp>
          <p:nvSpPr>
            <p:cNvPr id="925" name="Google Shape;925;p5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 name="Google Shape;927;p5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 name="Google Shape;930;p57"/>
          <p:cNvGrpSpPr/>
          <p:nvPr/>
        </p:nvGrpSpPr>
        <p:grpSpPr>
          <a:xfrm>
            <a:off x="8054294" y="3600439"/>
            <a:ext cx="99312" cy="160797"/>
            <a:chOff x="5059700" y="2334775"/>
            <a:chExt cx="40775" cy="66025"/>
          </a:xfrm>
        </p:grpSpPr>
        <p:sp>
          <p:nvSpPr>
            <p:cNvPr id="931" name="Google Shape;931;p5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 name="Google Shape;940;p57"/>
          <p:cNvGrpSpPr/>
          <p:nvPr/>
        </p:nvGrpSpPr>
        <p:grpSpPr>
          <a:xfrm>
            <a:off x="8011458" y="3865571"/>
            <a:ext cx="184984" cy="160371"/>
            <a:chOff x="5037700" y="2430325"/>
            <a:chExt cx="75950" cy="65850"/>
          </a:xfrm>
        </p:grpSpPr>
        <p:sp>
          <p:nvSpPr>
            <p:cNvPr id="941" name="Google Shape;941;p5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57"/>
          <p:cNvGrpSpPr/>
          <p:nvPr/>
        </p:nvGrpSpPr>
        <p:grpSpPr>
          <a:xfrm>
            <a:off x="7430964" y="3632023"/>
            <a:ext cx="173014" cy="97629"/>
            <a:chOff x="4756975" y="2341800"/>
            <a:chExt cx="91975" cy="51925"/>
          </a:xfrm>
        </p:grpSpPr>
        <p:sp>
          <p:nvSpPr>
            <p:cNvPr id="944" name="Google Shape;944;p5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57"/>
          <p:cNvGrpSpPr/>
          <p:nvPr/>
        </p:nvGrpSpPr>
        <p:grpSpPr>
          <a:xfrm>
            <a:off x="7697901" y="4120720"/>
            <a:ext cx="212497" cy="175761"/>
            <a:chOff x="4943575" y="2516350"/>
            <a:chExt cx="98675" cy="81700"/>
          </a:xfrm>
        </p:grpSpPr>
        <p:sp>
          <p:nvSpPr>
            <p:cNvPr id="965" name="Google Shape;965;p5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57"/>
          <p:cNvGrpSpPr/>
          <p:nvPr/>
        </p:nvGrpSpPr>
        <p:grpSpPr>
          <a:xfrm>
            <a:off x="1955962" y="3346963"/>
            <a:ext cx="965351" cy="134611"/>
            <a:chOff x="4411970" y="2962952"/>
            <a:chExt cx="706544" cy="104212"/>
          </a:xfrm>
        </p:grpSpPr>
        <p:sp>
          <p:nvSpPr>
            <p:cNvPr id="1044" name="Google Shape;1044;p5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57"/>
          <p:cNvGrpSpPr/>
          <p:nvPr/>
        </p:nvGrpSpPr>
        <p:grpSpPr>
          <a:xfrm>
            <a:off x="1955962" y="2935877"/>
            <a:ext cx="960158" cy="289172"/>
            <a:chOff x="4411970" y="2726085"/>
            <a:chExt cx="643107" cy="193659"/>
          </a:xfrm>
        </p:grpSpPr>
        <p:sp>
          <p:nvSpPr>
            <p:cNvPr id="1049" name="Google Shape;1049;p5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57"/>
          <p:cNvGrpSpPr/>
          <p:nvPr/>
        </p:nvGrpSpPr>
        <p:grpSpPr>
          <a:xfrm>
            <a:off x="958854" y="3201987"/>
            <a:ext cx="833173" cy="259209"/>
            <a:chOff x="4411970" y="4340222"/>
            <a:chExt cx="779467" cy="242683"/>
          </a:xfrm>
        </p:grpSpPr>
        <p:sp>
          <p:nvSpPr>
            <p:cNvPr id="1053" name="Google Shape;1053;p5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57"/>
          <p:cNvGrpSpPr/>
          <p:nvPr/>
        </p:nvGrpSpPr>
        <p:grpSpPr>
          <a:xfrm>
            <a:off x="1955962" y="2597733"/>
            <a:ext cx="965160" cy="216230"/>
            <a:chOff x="4411970" y="2468674"/>
            <a:chExt cx="747317" cy="167425"/>
          </a:xfrm>
        </p:grpSpPr>
        <p:sp>
          <p:nvSpPr>
            <p:cNvPr id="1057" name="Google Shape;1057;p5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57"/>
          <p:cNvGrpSpPr/>
          <p:nvPr/>
        </p:nvGrpSpPr>
        <p:grpSpPr>
          <a:xfrm>
            <a:off x="954709" y="2502450"/>
            <a:ext cx="810451" cy="319148"/>
            <a:chOff x="4411970" y="3686602"/>
            <a:chExt cx="797845" cy="314215"/>
          </a:xfrm>
        </p:grpSpPr>
        <p:sp>
          <p:nvSpPr>
            <p:cNvPr id="1060" name="Google Shape;1060;p5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 name="Google Shape;1065;p5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 name="Google Shape;1066;p57"/>
          <p:cNvGrpSpPr/>
          <p:nvPr/>
        </p:nvGrpSpPr>
        <p:grpSpPr>
          <a:xfrm>
            <a:off x="954806" y="2256974"/>
            <a:ext cx="1970333" cy="208784"/>
            <a:chOff x="6336019" y="3733725"/>
            <a:chExt cx="2566206" cy="351310"/>
          </a:xfrm>
        </p:grpSpPr>
        <p:sp>
          <p:nvSpPr>
            <p:cNvPr id="1067" name="Google Shape;1067;p5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57"/>
          <p:cNvGrpSpPr/>
          <p:nvPr/>
        </p:nvGrpSpPr>
        <p:grpSpPr>
          <a:xfrm>
            <a:off x="1955962" y="3864529"/>
            <a:ext cx="946551" cy="153200"/>
            <a:chOff x="4404545" y="3301592"/>
            <a:chExt cx="782403" cy="129272"/>
          </a:xfrm>
        </p:grpSpPr>
        <p:sp>
          <p:nvSpPr>
            <p:cNvPr id="1072" name="Google Shape;1072;p5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57"/>
          <p:cNvGrpSpPr/>
          <p:nvPr/>
        </p:nvGrpSpPr>
        <p:grpSpPr>
          <a:xfrm>
            <a:off x="1955962" y="3603488"/>
            <a:ext cx="962257" cy="139127"/>
            <a:chOff x="4411970" y="3131459"/>
            <a:chExt cx="710520" cy="117397"/>
          </a:xfrm>
        </p:grpSpPr>
        <p:sp>
          <p:nvSpPr>
            <p:cNvPr id="1075" name="Google Shape;1075;p5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 name="Google Shape;1077;p5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 name="Google Shape;1078;p57"/>
          <p:cNvGrpSpPr/>
          <p:nvPr/>
        </p:nvGrpSpPr>
        <p:grpSpPr>
          <a:xfrm>
            <a:off x="956107" y="3538282"/>
            <a:ext cx="823838" cy="458988"/>
            <a:chOff x="4411970" y="1801825"/>
            <a:chExt cx="734586" cy="409262"/>
          </a:xfrm>
        </p:grpSpPr>
        <p:sp>
          <p:nvSpPr>
            <p:cNvPr id="1079" name="Google Shape;1079;p5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 name="Google Shape;1081;p57"/>
          <p:cNvGrpSpPr/>
          <p:nvPr/>
        </p:nvGrpSpPr>
        <p:grpSpPr>
          <a:xfrm>
            <a:off x="956107" y="4086708"/>
            <a:ext cx="856348" cy="212039"/>
            <a:chOff x="4411970" y="2233974"/>
            <a:chExt cx="763574" cy="189068"/>
          </a:xfrm>
        </p:grpSpPr>
        <p:sp>
          <p:nvSpPr>
            <p:cNvPr id="1082" name="Google Shape;1082;p5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57"/>
          <p:cNvGrpSpPr/>
          <p:nvPr/>
        </p:nvGrpSpPr>
        <p:grpSpPr>
          <a:xfrm>
            <a:off x="3066303" y="2262044"/>
            <a:ext cx="511602" cy="511602"/>
            <a:chOff x="5681300" y="2527788"/>
            <a:chExt cx="805800" cy="805800"/>
          </a:xfrm>
        </p:grpSpPr>
        <p:sp>
          <p:nvSpPr>
            <p:cNvPr id="1085" name="Google Shape;1085;p5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57"/>
          <p:cNvGrpSpPr/>
          <p:nvPr/>
        </p:nvGrpSpPr>
        <p:grpSpPr>
          <a:xfrm>
            <a:off x="3063497" y="3028627"/>
            <a:ext cx="513021" cy="512935"/>
            <a:chOff x="4049800" y="640400"/>
            <a:chExt cx="858900" cy="858900"/>
          </a:xfrm>
        </p:grpSpPr>
        <p:sp>
          <p:nvSpPr>
            <p:cNvPr id="1088" name="Google Shape;1088;p5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57"/>
          <p:cNvGrpSpPr/>
          <p:nvPr/>
        </p:nvGrpSpPr>
        <p:grpSpPr>
          <a:xfrm>
            <a:off x="2980696" y="3680519"/>
            <a:ext cx="686489" cy="686585"/>
            <a:chOff x="5080188" y="927900"/>
            <a:chExt cx="961200" cy="961200"/>
          </a:xfrm>
        </p:grpSpPr>
        <p:sp>
          <p:nvSpPr>
            <p:cNvPr id="1091" name="Google Shape;1091;p5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57"/>
          <p:cNvGrpSpPr/>
          <p:nvPr/>
        </p:nvGrpSpPr>
        <p:grpSpPr>
          <a:xfrm>
            <a:off x="3763848" y="3773248"/>
            <a:ext cx="510373" cy="510937"/>
            <a:chOff x="7508249" y="1522825"/>
            <a:chExt cx="1326332" cy="1322987"/>
          </a:xfrm>
        </p:grpSpPr>
        <p:sp>
          <p:nvSpPr>
            <p:cNvPr id="1100" name="Google Shape;1100;p5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57"/>
          <p:cNvGrpSpPr/>
          <p:nvPr/>
        </p:nvGrpSpPr>
        <p:grpSpPr>
          <a:xfrm>
            <a:off x="4455441" y="3774653"/>
            <a:ext cx="492652" cy="503348"/>
            <a:chOff x="6039282" y="1042577"/>
            <a:chExt cx="734315" cy="731929"/>
          </a:xfrm>
        </p:grpSpPr>
        <p:sp>
          <p:nvSpPr>
            <p:cNvPr id="1111" name="Google Shape;1111;p5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57"/>
          <p:cNvGrpSpPr/>
          <p:nvPr/>
        </p:nvGrpSpPr>
        <p:grpSpPr>
          <a:xfrm>
            <a:off x="5095855" y="2270694"/>
            <a:ext cx="483304" cy="504902"/>
            <a:chOff x="1825800" y="1651625"/>
            <a:chExt cx="568125" cy="591775"/>
          </a:xfrm>
        </p:grpSpPr>
        <p:sp>
          <p:nvSpPr>
            <p:cNvPr id="1133" name="Google Shape;1133;p5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 name="Google Shape;1139;p5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easily </a:t>
            </a:r>
            <a:r>
              <a:rPr lang="en-GB" sz="1100" b="1">
                <a:solidFill>
                  <a:schemeClr val="dk2"/>
                </a:solidFill>
              </a:rPr>
              <a:t>resize </a:t>
            </a:r>
            <a:r>
              <a:rPr lang="en-GB" sz="1100">
                <a:solidFill>
                  <a:schemeClr val="lt1"/>
                </a:solidFill>
              </a:rPr>
              <a:t>these resources without losing quality. To </a:t>
            </a:r>
            <a:r>
              <a:rPr lang="en-GB" sz="1100" b="1">
                <a:solidFill>
                  <a:schemeClr val="dk2"/>
                </a:solidFill>
              </a:rPr>
              <a:t>change the color</a:t>
            </a:r>
            <a:r>
              <a:rPr lang="en-GB" sz="1100">
                <a:solidFill>
                  <a:schemeClr val="lt1"/>
                </a:solidFill>
              </a:rPr>
              <a:t>, just ungroup the resource and click on the object you want to change. Then, click on the paint bucket and select the color you want. Group the resource again when you’re done. You can also look for more </a:t>
            </a:r>
            <a:r>
              <a:rPr lang="en-GB" sz="1100" b="1">
                <a:solidFill>
                  <a:schemeClr val="dk2"/>
                </a:solidFill>
                <a:uFill>
                  <a:noFill/>
                </a:uFill>
                <a:hlinkClick r:id="rId3"/>
              </a:rPr>
              <a:t>infographics</a:t>
            </a:r>
            <a:r>
              <a:rPr lang="en-GB" sz="1100" b="1">
                <a:solidFill>
                  <a:schemeClr val="dk2"/>
                </a:solidFill>
              </a:rPr>
              <a:t> </a:t>
            </a:r>
            <a:r>
              <a:rPr lang="en-GB" sz="1100">
                <a:solidFill>
                  <a:schemeClr val="lt1"/>
                </a:solidFill>
              </a:rPr>
              <a:t>on Slidesgo.</a:t>
            </a:r>
            <a:endParaRPr sz="1100">
              <a:solidFill>
                <a:schemeClr val="lt1"/>
              </a:solidFill>
            </a:endParaRPr>
          </a:p>
        </p:txBody>
      </p:sp>
      <p:sp>
        <p:nvSpPr>
          <p:cNvPr id="1144" name="Google Shape;1144;p5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Use our editable graphic resources...</a:t>
            </a:r>
          </a:p>
        </p:txBody>
      </p:sp>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1148"/>
        <p:cNvGrpSpPr/>
        <p:nvPr/>
      </p:nvGrpSpPr>
      <p:grpSpPr>
        <a:xfrm>
          <a:off x="0" y="0"/>
          <a:ext cx="0" cy="0"/>
          <a:chOff x="0" y="0"/>
          <a:chExt cx="0" cy="0"/>
        </a:xfrm>
      </p:grpSpPr>
      <p:grpSp>
        <p:nvGrpSpPr>
          <p:cNvPr id="1149" name="Google Shape;1149;p58"/>
          <p:cNvGrpSpPr/>
          <p:nvPr/>
        </p:nvGrpSpPr>
        <p:grpSpPr>
          <a:xfrm>
            <a:off x="722059" y="955168"/>
            <a:ext cx="2492868" cy="1379876"/>
            <a:chOff x="2654821" y="2311071"/>
            <a:chExt cx="2279715" cy="1262120"/>
          </a:xfrm>
        </p:grpSpPr>
        <p:grpSp>
          <p:nvGrpSpPr>
            <p:cNvPr id="1150" name="Google Shape;1150;p58"/>
            <p:cNvGrpSpPr/>
            <p:nvPr/>
          </p:nvGrpSpPr>
          <p:grpSpPr>
            <a:xfrm>
              <a:off x="4034269" y="2840745"/>
              <a:ext cx="40212" cy="36437"/>
              <a:chOff x="4293400" y="2574725"/>
              <a:chExt cx="84425" cy="80100"/>
            </a:xfrm>
          </p:grpSpPr>
          <p:sp>
            <p:nvSpPr>
              <p:cNvPr id="1151" name="Google Shape;1151;p5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152" name="Google Shape;1152;p5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58"/>
            <p:cNvGrpSpPr/>
            <p:nvPr/>
          </p:nvGrpSpPr>
          <p:grpSpPr>
            <a:xfrm>
              <a:off x="3894606" y="2334874"/>
              <a:ext cx="913198" cy="518984"/>
              <a:chOff x="4000175" y="1462675"/>
              <a:chExt cx="1917275" cy="1140875"/>
            </a:xfrm>
          </p:grpSpPr>
          <p:sp>
            <p:nvSpPr>
              <p:cNvPr id="1154" name="Google Shape;1154;p5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155" name="Google Shape;1155;p58"/>
              <p:cNvGrpSpPr/>
              <p:nvPr/>
            </p:nvGrpSpPr>
            <p:grpSpPr>
              <a:xfrm>
                <a:off x="4000175" y="1462675"/>
                <a:ext cx="1917275" cy="1140875"/>
                <a:chOff x="4000175" y="1462675"/>
                <a:chExt cx="1917275" cy="1140875"/>
              </a:xfrm>
            </p:grpSpPr>
            <p:sp>
              <p:nvSpPr>
                <p:cNvPr id="1156" name="Google Shape;1156;p5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157" name="Google Shape;1157;p5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61" name="Google Shape;1161;p5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2" name="Google Shape;1162;p58"/>
            <p:cNvGrpSpPr/>
            <p:nvPr/>
          </p:nvGrpSpPr>
          <p:grpSpPr>
            <a:xfrm>
              <a:off x="3875768" y="2846704"/>
              <a:ext cx="44796" cy="47366"/>
              <a:chOff x="3960625" y="2587825"/>
              <a:chExt cx="94050" cy="104125"/>
            </a:xfrm>
          </p:grpSpPr>
          <p:sp>
            <p:nvSpPr>
              <p:cNvPr id="1163" name="Google Shape;1163;p5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164" name="Google Shape;1164;p5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58"/>
            <p:cNvGrpSpPr/>
            <p:nvPr/>
          </p:nvGrpSpPr>
          <p:grpSpPr>
            <a:xfrm>
              <a:off x="3782759" y="2807162"/>
              <a:ext cx="82686" cy="85487"/>
              <a:chOff x="3765350" y="2500900"/>
              <a:chExt cx="173600" cy="187925"/>
            </a:xfrm>
          </p:grpSpPr>
          <p:sp>
            <p:nvSpPr>
              <p:cNvPr id="1166" name="Google Shape;1166;p5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167" name="Google Shape;1167;p5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58"/>
            <p:cNvGrpSpPr/>
            <p:nvPr/>
          </p:nvGrpSpPr>
          <p:grpSpPr>
            <a:xfrm>
              <a:off x="3775674" y="2798496"/>
              <a:ext cx="40545" cy="23564"/>
              <a:chOff x="3750475" y="2481850"/>
              <a:chExt cx="85125" cy="51800"/>
            </a:xfrm>
          </p:grpSpPr>
          <p:sp>
            <p:nvSpPr>
              <p:cNvPr id="1173" name="Google Shape;1173;p5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75" name="Google Shape;1175;p58"/>
            <p:cNvGrpSpPr/>
            <p:nvPr/>
          </p:nvGrpSpPr>
          <p:grpSpPr>
            <a:xfrm>
              <a:off x="3716946" y="2776024"/>
              <a:ext cx="81971" cy="76912"/>
              <a:chOff x="3627175" y="2432450"/>
              <a:chExt cx="172100" cy="169075"/>
            </a:xfrm>
          </p:grpSpPr>
          <p:sp>
            <p:nvSpPr>
              <p:cNvPr id="1176" name="Google Shape;1176;p5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78" name="Google Shape;1178;p5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79" name="Google Shape;1179;p58"/>
            <p:cNvGrpSpPr/>
            <p:nvPr/>
          </p:nvGrpSpPr>
          <p:grpSpPr>
            <a:xfrm>
              <a:off x="3685682" y="2845624"/>
              <a:ext cx="29311" cy="45055"/>
              <a:chOff x="3561536" y="2585450"/>
              <a:chExt cx="61539" cy="99045"/>
            </a:xfrm>
          </p:grpSpPr>
          <p:sp>
            <p:nvSpPr>
              <p:cNvPr id="1180" name="Google Shape;1180;p5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82" name="Google Shape;1182;p58"/>
            <p:cNvGrpSpPr/>
            <p:nvPr/>
          </p:nvGrpSpPr>
          <p:grpSpPr>
            <a:xfrm>
              <a:off x="3849905" y="2572252"/>
              <a:ext cx="74339" cy="119559"/>
              <a:chOff x="3906325" y="1984500"/>
              <a:chExt cx="156075" cy="262825"/>
            </a:xfrm>
          </p:grpSpPr>
          <p:sp>
            <p:nvSpPr>
              <p:cNvPr id="1183" name="Google Shape;1183;p5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84" name="Google Shape;1184;p5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58"/>
            <p:cNvGrpSpPr/>
            <p:nvPr/>
          </p:nvGrpSpPr>
          <p:grpSpPr>
            <a:xfrm>
              <a:off x="2654821" y="2414345"/>
              <a:ext cx="667570" cy="558731"/>
              <a:chOff x="1397225" y="1637375"/>
              <a:chExt cx="1401575" cy="1228250"/>
            </a:xfrm>
          </p:grpSpPr>
          <p:sp>
            <p:nvSpPr>
              <p:cNvPr id="1186" name="Google Shape;1186;p5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87" name="Google Shape;1187;p58"/>
              <p:cNvGrpSpPr/>
              <p:nvPr/>
            </p:nvGrpSpPr>
            <p:grpSpPr>
              <a:xfrm>
                <a:off x="1397225" y="1637375"/>
                <a:ext cx="1398775" cy="1228250"/>
                <a:chOff x="1397225" y="1637375"/>
                <a:chExt cx="1398775" cy="1228250"/>
              </a:xfrm>
            </p:grpSpPr>
            <p:sp>
              <p:nvSpPr>
                <p:cNvPr id="1188" name="Google Shape;1188;p5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0" name="Google Shape;1190;p58"/>
            <p:cNvGrpSpPr/>
            <p:nvPr/>
          </p:nvGrpSpPr>
          <p:grpSpPr>
            <a:xfrm>
              <a:off x="3230417" y="3103734"/>
              <a:ext cx="282982" cy="280332"/>
              <a:chOff x="2605700" y="3152850"/>
              <a:chExt cx="594125" cy="616250"/>
            </a:xfrm>
          </p:grpSpPr>
          <p:sp>
            <p:nvSpPr>
              <p:cNvPr id="1191" name="Google Shape;1191;p5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92" name="Google Shape;1192;p5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93" name="Google Shape;1193;p58"/>
            <p:cNvGrpSpPr/>
            <p:nvPr/>
          </p:nvGrpSpPr>
          <p:grpSpPr>
            <a:xfrm>
              <a:off x="3265985" y="3226989"/>
              <a:ext cx="87151" cy="346202"/>
              <a:chOff x="2680375" y="3423800"/>
              <a:chExt cx="182975" cy="761050"/>
            </a:xfrm>
          </p:grpSpPr>
          <p:sp>
            <p:nvSpPr>
              <p:cNvPr id="1194" name="Google Shape;1194;p5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95" name="Google Shape;1195;p5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 name="Google Shape;1196;p58"/>
            <p:cNvGrpSpPr/>
            <p:nvPr/>
          </p:nvGrpSpPr>
          <p:grpSpPr>
            <a:xfrm>
              <a:off x="3855466" y="3289811"/>
              <a:ext cx="112514" cy="94210"/>
              <a:chOff x="3918000" y="3561900"/>
              <a:chExt cx="236225" cy="207100"/>
            </a:xfrm>
          </p:grpSpPr>
          <p:sp>
            <p:nvSpPr>
              <p:cNvPr id="1197" name="Google Shape;1197;p5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98" name="Google Shape;1198;p5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 name="Google Shape;1199;p5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202" name="Google Shape;1202;p58"/>
            <p:cNvGrpSpPr/>
            <p:nvPr/>
          </p:nvGrpSpPr>
          <p:grpSpPr>
            <a:xfrm>
              <a:off x="2905224" y="2311071"/>
              <a:ext cx="596721" cy="528992"/>
              <a:chOff x="1922950" y="1410350"/>
              <a:chExt cx="1252825" cy="1162875"/>
            </a:xfrm>
          </p:grpSpPr>
          <p:sp>
            <p:nvSpPr>
              <p:cNvPr id="1203" name="Google Shape;1203;p5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219" name="Google Shape;1219;p5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39" name="Google Shape;1239;p5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40" name="Google Shape;1240;p5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 name="Google Shape;1241;p58"/>
            <p:cNvGrpSpPr/>
            <p:nvPr/>
          </p:nvGrpSpPr>
          <p:grpSpPr>
            <a:xfrm>
              <a:off x="3280929" y="3294542"/>
              <a:ext cx="109894" cy="272224"/>
              <a:chOff x="2711750" y="3572300"/>
              <a:chExt cx="230725" cy="598425"/>
            </a:xfrm>
          </p:grpSpPr>
          <p:sp>
            <p:nvSpPr>
              <p:cNvPr id="1242" name="Google Shape;1242;p5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 name="Google Shape;1244;p5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 name="Google Shape;1245;p58"/>
            <p:cNvGrpSpPr/>
            <p:nvPr/>
          </p:nvGrpSpPr>
          <p:grpSpPr>
            <a:xfrm>
              <a:off x="3790439" y="2408636"/>
              <a:ext cx="73017" cy="75684"/>
              <a:chOff x="3781475" y="1624825"/>
              <a:chExt cx="153300" cy="166375"/>
            </a:xfrm>
          </p:grpSpPr>
          <p:sp>
            <p:nvSpPr>
              <p:cNvPr id="1246" name="Google Shape;1246;p5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 name="Google Shape;1250;p5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 name="Google Shape;1257;p58"/>
            <p:cNvGrpSpPr/>
            <p:nvPr/>
          </p:nvGrpSpPr>
          <p:grpSpPr>
            <a:xfrm>
              <a:off x="4403342" y="3107749"/>
              <a:ext cx="316680" cy="101374"/>
              <a:chOff x="5068275" y="3161675"/>
              <a:chExt cx="664875" cy="222850"/>
            </a:xfrm>
          </p:grpSpPr>
          <p:sp>
            <p:nvSpPr>
              <p:cNvPr id="1258" name="Google Shape;1258;p5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 name="Google Shape;1262;p5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 name="Google Shape;1291;p58"/>
            <p:cNvGrpSpPr/>
            <p:nvPr/>
          </p:nvGrpSpPr>
          <p:grpSpPr>
            <a:xfrm>
              <a:off x="3697513" y="2707266"/>
              <a:ext cx="59549" cy="79733"/>
              <a:chOff x="3586375" y="2281300"/>
              <a:chExt cx="125025" cy="175275"/>
            </a:xfrm>
          </p:grpSpPr>
          <p:sp>
            <p:nvSpPr>
              <p:cNvPr id="1292" name="Google Shape;1292;p5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 name="Google Shape;1294;p5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 name="Google Shape;1295;p58"/>
            <p:cNvGrpSpPr/>
            <p:nvPr/>
          </p:nvGrpSpPr>
          <p:grpSpPr>
            <a:xfrm>
              <a:off x="4513224" y="3221724"/>
              <a:ext cx="274563" cy="280321"/>
              <a:chOff x="5298975" y="3412225"/>
              <a:chExt cx="576450" cy="616225"/>
            </a:xfrm>
          </p:grpSpPr>
          <p:sp>
            <p:nvSpPr>
              <p:cNvPr id="1296" name="Google Shape;1296;p5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97" name="Google Shape;1297;p5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58"/>
            <p:cNvGrpSpPr/>
            <p:nvPr/>
          </p:nvGrpSpPr>
          <p:grpSpPr>
            <a:xfrm>
              <a:off x="4824403" y="3421846"/>
              <a:ext cx="110132" cy="130647"/>
              <a:chOff x="5952300" y="3852150"/>
              <a:chExt cx="231225" cy="287200"/>
            </a:xfrm>
          </p:grpSpPr>
          <p:sp>
            <p:nvSpPr>
              <p:cNvPr id="1299" name="Google Shape;1299;p5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1" name="Google Shape;1301;p5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 name="Google Shape;1309;p58"/>
            <p:cNvGrpSpPr/>
            <p:nvPr/>
          </p:nvGrpSpPr>
          <p:grpSpPr>
            <a:xfrm>
              <a:off x="4295710" y="3079670"/>
              <a:ext cx="14968" cy="27135"/>
              <a:chOff x="4842300" y="3099950"/>
              <a:chExt cx="31425" cy="59650"/>
            </a:xfrm>
          </p:grpSpPr>
          <p:sp>
            <p:nvSpPr>
              <p:cNvPr id="1310" name="Google Shape;1310;p5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 name="Google Shape;1314;p5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 name="Google Shape;1322;p58"/>
            <p:cNvGrpSpPr/>
            <p:nvPr/>
          </p:nvGrpSpPr>
          <p:grpSpPr>
            <a:xfrm>
              <a:off x="3831056" y="2816010"/>
              <a:ext cx="37378" cy="27612"/>
              <a:chOff x="3866750" y="2520350"/>
              <a:chExt cx="78475" cy="60700"/>
            </a:xfrm>
          </p:grpSpPr>
          <p:sp>
            <p:nvSpPr>
              <p:cNvPr id="1323" name="Google Shape;1323;p5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 name="Google Shape;1327;p5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44" name="Google Shape;1344;p5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56" name="Google Shape;1356;p5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 name="Google Shape;1369;p58"/>
            <p:cNvGrpSpPr/>
            <p:nvPr/>
          </p:nvGrpSpPr>
          <p:grpSpPr>
            <a:xfrm>
              <a:off x="3632736" y="3051591"/>
              <a:ext cx="63288" cy="45217"/>
              <a:chOff x="3450375" y="3038225"/>
              <a:chExt cx="132875" cy="99400"/>
            </a:xfrm>
          </p:grpSpPr>
          <p:sp>
            <p:nvSpPr>
              <p:cNvPr id="1370" name="Google Shape;1370;p5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 name="Google Shape;1372;p5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81" name="Google Shape;1381;p5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91" name="Google Shape;1391;p5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97" name="Google Shape;1397;p5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58"/>
          <p:cNvGrpSpPr/>
          <p:nvPr/>
        </p:nvGrpSpPr>
        <p:grpSpPr>
          <a:xfrm>
            <a:off x="719116" y="2850945"/>
            <a:ext cx="2622876" cy="1333540"/>
            <a:chOff x="238125" y="1038125"/>
            <a:chExt cx="7146800" cy="3633625"/>
          </a:xfrm>
        </p:grpSpPr>
        <p:sp>
          <p:nvSpPr>
            <p:cNvPr id="1408" name="Google Shape;1408;p5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0" name="Google Shape;2980;p58"/>
          <p:cNvGrpSpPr/>
          <p:nvPr/>
        </p:nvGrpSpPr>
        <p:grpSpPr>
          <a:xfrm>
            <a:off x="5834044" y="993055"/>
            <a:ext cx="2590840" cy="1380235"/>
            <a:chOff x="233350" y="949250"/>
            <a:chExt cx="7137300" cy="3802300"/>
          </a:xfrm>
        </p:grpSpPr>
        <p:sp>
          <p:nvSpPr>
            <p:cNvPr id="2981" name="Google Shape;2981;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58"/>
          <p:cNvGrpSpPr/>
          <p:nvPr/>
        </p:nvGrpSpPr>
        <p:grpSpPr>
          <a:xfrm>
            <a:off x="7648473" y="3037828"/>
            <a:ext cx="104231" cy="320340"/>
            <a:chOff x="7564426" y="3224343"/>
            <a:chExt cx="119985" cy="368801"/>
          </a:xfrm>
        </p:grpSpPr>
        <p:sp>
          <p:nvSpPr>
            <p:cNvPr id="3033" name="Google Shape;3033;p5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5" name="Google Shape;3035;p58"/>
          <p:cNvGrpSpPr/>
          <p:nvPr/>
        </p:nvGrpSpPr>
        <p:grpSpPr>
          <a:xfrm>
            <a:off x="7347962" y="3031929"/>
            <a:ext cx="189489" cy="332132"/>
            <a:chOff x="8370831" y="3202002"/>
            <a:chExt cx="218129" cy="382376"/>
          </a:xfrm>
        </p:grpSpPr>
        <p:sp>
          <p:nvSpPr>
            <p:cNvPr id="3036" name="Google Shape;3036;p5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8" name="Google Shape;3038;p58"/>
          <p:cNvGrpSpPr/>
          <p:nvPr/>
        </p:nvGrpSpPr>
        <p:grpSpPr>
          <a:xfrm>
            <a:off x="8071351" y="3443061"/>
            <a:ext cx="309429" cy="267000"/>
            <a:chOff x="6742064" y="3750480"/>
            <a:chExt cx="399315" cy="344560"/>
          </a:xfrm>
        </p:grpSpPr>
        <p:sp>
          <p:nvSpPr>
            <p:cNvPr id="3039" name="Google Shape;3039;p5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1" name="Google Shape;3041;p58"/>
          <p:cNvGrpSpPr/>
          <p:nvPr/>
        </p:nvGrpSpPr>
        <p:grpSpPr>
          <a:xfrm>
            <a:off x="7610370" y="3794109"/>
            <a:ext cx="180437" cy="281608"/>
            <a:chOff x="7248525" y="3739696"/>
            <a:chExt cx="230531" cy="359790"/>
          </a:xfrm>
        </p:grpSpPr>
        <p:sp>
          <p:nvSpPr>
            <p:cNvPr id="3042" name="Google Shape;3042;p5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4" name="Google Shape;3044;p58"/>
          <p:cNvGrpSpPr/>
          <p:nvPr/>
        </p:nvGrpSpPr>
        <p:grpSpPr>
          <a:xfrm>
            <a:off x="7856289" y="3437333"/>
            <a:ext cx="162896" cy="278710"/>
            <a:chOff x="7601242" y="3729267"/>
            <a:chExt cx="222566" cy="380803"/>
          </a:xfrm>
        </p:grpSpPr>
        <p:sp>
          <p:nvSpPr>
            <p:cNvPr id="3045" name="Google Shape;3045;p5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7" name="Google Shape;3047;p5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8" name="Google Shape;3048;p58"/>
          <p:cNvGrpSpPr/>
          <p:nvPr/>
        </p:nvGrpSpPr>
        <p:grpSpPr>
          <a:xfrm>
            <a:off x="7345935" y="3438473"/>
            <a:ext cx="193543" cy="275990"/>
            <a:chOff x="8304647" y="3738687"/>
            <a:chExt cx="225076" cy="320956"/>
          </a:xfrm>
        </p:grpSpPr>
        <p:sp>
          <p:nvSpPr>
            <p:cNvPr id="3049" name="Google Shape;3049;p5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2" name="Google Shape;3052;p58"/>
          <p:cNvGrpSpPr/>
          <p:nvPr/>
        </p:nvGrpSpPr>
        <p:grpSpPr>
          <a:xfrm>
            <a:off x="7618427" y="3438473"/>
            <a:ext cx="178492" cy="275990"/>
            <a:chOff x="8615101" y="3738687"/>
            <a:chExt cx="207573" cy="320956"/>
          </a:xfrm>
        </p:grpSpPr>
        <p:sp>
          <p:nvSpPr>
            <p:cNvPr id="3053" name="Google Shape;3053;p5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6" name="Google Shape;3056;p5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7" name="Google Shape;3057;p58"/>
          <p:cNvGrpSpPr/>
          <p:nvPr/>
        </p:nvGrpSpPr>
        <p:grpSpPr>
          <a:xfrm>
            <a:off x="6013132" y="3559961"/>
            <a:ext cx="557671" cy="511283"/>
            <a:chOff x="6015419" y="3716859"/>
            <a:chExt cx="557671" cy="511283"/>
          </a:xfrm>
        </p:grpSpPr>
        <p:sp>
          <p:nvSpPr>
            <p:cNvPr id="3058" name="Google Shape;3058;p5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9" name="Google Shape;3059;p58"/>
            <p:cNvGrpSpPr/>
            <p:nvPr/>
          </p:nvGrpSpPr>
          <p:grpSpPr>
            <a:xfrm>
              <a:off x="6036094" y="3716980"/>
              <a:ext cx="529860" cy="510468"/>
              <a:chOff x="6036094" y="3716980"/>
              <a:chExt cx="529860" cy="510468"/>
            </a:xfrm>
          </p:grpSpPr>
          <p:sp>
            <p:nvSpPr>
              <p:cNvPr id="3060" name="Google Shape;3060;p5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70" name="Google Shape;3070;p58"/>
          <p:cNvGrpSpPr/>
          <p:nvPr/>
        </p:nvGrpSpPr>
        <p:grpSpPr>
          <a:xfrm>
            <a:off x="6642017" y="2916730"/>
            <a:ext cx="576302" cy="511871"/>
            <a:chOff x="6644304" y="3073628"/>
            <a:chExt cx="576302" cy="511871"/>
          </a:xfrm>
        </p:grpSpPr>
        <p:sp>
          <p:nvSpPr>
            <p:cNvPr id="3071" name="Google Shape;3071;p5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2" name="Google Shape;3072;p58"/>
            <p:cNvGrpSpPr/>
            <p:nvPr/>
          </p:nvGrpSpPr>
          <p:grpSpPr>
            <a:xfrm>
              <a:off x="6712169" y="3085440"/>
              <a:ext cx="481622" cy="494913"/>
              <a:chOff x="6712169" y="3085440"/>
              <a:chExt cx="481622" cy="494913"/>
            </a:xfrm>
          </p:grpSpPr>
          <p:sp>
            <p:nvSpPr>
              <p:cNvPr id="3073" name="Google Shape;3073;p5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8" name="Google Shape;3078;p5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1" name="Google Shape;3081;p5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2" name="Google Shape;3082;p58"/>
          <p:cNvGrpSpPr/>
          <p:nvPr/>
        </p:nvGrpSpPr>
        <p:grpSpPr>
          <a:xfrm>
            <a:off x="6649868" y="3559725"/>
            <a:ext cx="560631" cy="511352"/>
            <a:chOff x="6652154" y="3716623"/>
            <a:chExt cx="560631" cy="511352"/>
          </a:xfrm>
        </p:grpSpPr>
        <p:sp>
          <p:nvSpPr>
            <p:cNvPr id="3083" name="Google Shape;3083;p5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4" name="Google Shape;3084;p58"/>
            <p:cNvGrpSpPr/>
            <p:nvPr/>
          </p:nvGrpSpPr>
          <p:grpSpPr>
            <a:xfrm>
              <a:off x="6669657" y="3716715"/>
              <a:ext cx="466779" cy="464290"/>
              <a:chOff x="6669657" y="3716715"/>
              <a:chExt cx="466779" cy="464290"/>
            </a:xfrm>
          </p:grpSpPr>
          <p:sp>
            <p:nvSpPr>
              <p:cNvPr id="3085" name="Google Shape;3085;p5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98" name="Google Shape;3098;p58"/>
          <p:cNvGrpSpPr/>
          <p:nvPr/>
        </p:nvGrpSpPr>
        <p:grpSpPr>
          <a:xfrm>
            <a:off x="7843959" y="3841134"/>
            <a:ext cx="187557" cy="187557"/>
            <a:chOff x="8565775" y="671075"/>
            <a:chExt cx="441000" cy="441000"/>
          </a:xfrm>
        </p:grpSpPr>
        <p:sp>
          <p:nvSpPr>
            <p:cNvPr id="3099" name="Google Shape;3099;p5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1" name="Google Shape;3101;p5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3" name="Google Shape;3103;p58"/>
          <p:cNvGrpSpPr/>
          <p:nvPr/>
        </p:nvGrpSpPr>
        <p:grpSpPr>
          <a:xfrm>
            <a:off x="5997814" y="2919352"/>
            <a:ext cx="587871" cy="512373"/>
            <a:chOff x="6000100" y="3076250"/>
            <a:chExt cx="587871" cy="512373"/>
          </a:xfrm>
        </p:grpSpPr>
        <p:sp>
          <p:nvSpPr>
            <p:cNvPr id="3104" name="Google Shape;3104;p5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5" name="Google Shape;3105;p58"/>
            <p:cNvGrpSpPr/>
            <p:nvPr/>
          </p:nvGrpSpPr>
          <p:grpSpPr>
            <a:xfrm>
              <a:off x="6031360" y="3076713"/>
              <a:ext cx="539107" cy="480965"/>
              <a:chOff x="6031360" y="3076713"/>
              <a:chExt cx="539107" cy="480965"/>
            </a:xfrm>
          </p:grpSpPr>
          <p:sp>
            <p:nvSpPr>
              <p:cNvPr id="3106" name="Google Shape;3106;p5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13" name="Google Shape;3113;p58"/>
          <p:cNvGrpSpPr/>
          <p:nvPr/>
        </p:nvGrpSpPr>
        <p:grpSpPr>
          <a:xfrm>
            <a:off x="3369305" y="938716"/>
            <a:ext cx="2310381" cy="1488888"/>
            <a:chOff x="229225" y="549050"/>
            <a:chExt cx="7161750" cy="4615275"/>
          </a:xfrm>
        </p:grpSpPr>
        <p:sp>
          <p:nvSpPr>
            <p:cNvPr id="3114" name="Google Shape;3114;p5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1" name="Google Shape;3231;p58"/>
          <p:cNvGrpSpPr/>
          <p:nvPr/>
        </p:nvGrpSpPr>
        <p:grpSpPr>
          <a:xfrm>
            <a:off x="3514723" y="2830563"/>
            <a:ext cx="2310282" cy="1374222"/>
            <a:chOff x="238125" y="732525"/>
            <a:chExt cx="7130500" cy="4241425"/>
          </a:xfrm>
        </p:grpSpPr>
        <p:sp>
          <p:nvSpPr>
            <p:cNvPr id="3232" name="Google Shape;3232;p5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349"/>
        <p:cNvGrpSpPr/>
        <p:nvPr/>
      </p:nvGrpSpPr>
      <p:grpSpPr>
        <a:xfrm>
          <a:off x="0" y="0"/>
          <a:ext cx="0" cy="0"/>
          <a:chOff x="0" y="0"/>
          <a:chExt cx="0" cy="0"/>
        </a:xfrm>
      </p:grpSpPr>
      <p:grpSp>
        <p:nvGrpSpPr>
          <p:cNvPr id="3350" name="Google Shape;3350;p59"/>
          <p:cNvGrpSpPr/>
          <p:nvPr/>
        </p:nvGrpSpPr>
        <p:grpSpPr>
          <a:xfrm>
            <a:off x="725414" y="969763"/>
            <a:ext cx="2507799" cy="206239"/>
            <a:chOff x="106648" y="895722"/>
            <a:chExt cx="4481413" cy="374300"/>
          </a:xfrm>
        </p:grpSpPr>
        <p:grpSp>
          <p:nvGrpSpPr>
            <p:cNvPr id="3351" name="Google Shape;3351;p59"/>
            <p:cNvGrpSpPr/>
            <p:nvPr/>
          </p:nvGrpSpPr>
          <p:grpSpPr>
            <a:xfrm>
              <a:off x="2233276" y="895722"/>
              <a:ext cx="1082667" cy="223591"/>
              <a:chOff x="4808316" y="2800065"/>
              <a:chExt cx="1999386" cy="412910"/>
            </a:xfrm>
          </p:grpSpPr>
          <p:sp>
            <p:nvSpPr>
              <p:cNvPr id="3352" name="Google Shape;3352;p5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3" name="Google Shape;3353;p59"/>
              <p:cNvGrpSpPr/>
              <p:nvPr/>
            </p:nvGrpSpPr>
            <p:grpSpPr>
              <a:xfrm>
                <a:off x="4808316" y="2800065"/>
                <a:ext cx="92400" cy="411825"/>
                <a:chOff x="845575" y="2563700"/>
                <a:chExt cx="92400" cy="411825"/>
              </a:xfrm>
            </p:grpSpPr>
            <p:cxnSp>
              <p:nvCxnSpPr>
                <p:cNvPr id="3354" name="Google Shape;3354;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55" name="Google Shape;3355;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56" name="Google Shape;3356;p59"/>
            <p:cNvGrpSpPr/>
            <p:nvPr/>
          </p:nvGrpSpPr>
          <p:grpSpPr>
            <a:xfrm>
              <a:off x="106648" y="895722"/>
              <a:ext cx="1088401" cy="223591"/>
              <a:chOff x="881025" y="2800065"/>
              <a:chExt cx="2009975" cy="412910"/>
            </a:xfrm>
          </p:grpSpPr>
          <p:sp>
            <p:nvSpPr>
              <p:cNvPr id="3357" name="Google Shape;3357;p5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8" name="Google Shape;3358;p59"/>
              <p:cNvGrpSpPr/>
              <p:nvPr/>
            </p:nvGrpSpPr>
            <p:grpSpPr>
              <a:xfrm>
                <a:off x="881025" y="2800065"/>
                <a:ext cx="92400" cy="411825"/>
                <a:chOff x="845575" y="2563700"/>
                <a:chExt cx="92400" cy="411825"/>
              </a:xfrm>
            </p:grpSpPr>
            <p:cxnSp>
              <p:nvCxnSpPr>
                <p:cNvPr id="3359" name="Google Shape;3359;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0" name="Google Shape;3360;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1" name="Google Shape;3361;p59"/>
            <p:cNvGrpSpPr/>
            <p:nvPr/>
          </p:nvGrpSpPr>
          <p:grpSpPr>
            <a:xfrm>
              <a:off x="1172346" y="1047018"/>
              <a:ext cx="1083151" cy="223003"/>
              <a:chOff x="2849073" y="3079467"/>
              <a:chExt cx="2000279" cy="411825"/>
            </a:xfrm>
          </p:grpSpPr>
          <p:sp>
            <p:nvSpPr>
              <p:cNvPr id="3362" name="Google Shape;3362;p5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3" name="Google Shape;3363;p59"/>
              <p:cNvGrpSpPr/>
              <p:nvPr/>
            </p:nvGrpSpPr>
            <p:grpSpPr>
              <a:xfrm rot="10800000">
                <a:off x="2849073" y="3079467"/>
                <a:ext cx="92400" cy="411825"/>
                <a:chOff x="2070100" y="2563700"/>
                <a:chExt cx="92400" cy="411825"/>
              </a:xfrm>
            </p:grpSpPr>
            <p:cxnSp>
              <p:nvCxnSpPr>
                <p:cNvPr id="3364" name="Google Shape;3364;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5" name="Google Shape;3365;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6" name="Google Shape;3366;p59"/>
            <p:cNvGrpSpPr/>
            <p:nvPr/>
          </p:nvGrpSpPr>
          <p:grpSpPr>
            <a:xfrm>
              <a:off x="3290132" y="1047018"/>
              <a:ext cx="1297929" cy="223003"/>
              <a:chOff x="6760035" y="3079467"/>
              <a:chExt cx="2396914" cy="411825"/>
            </a:xfrm>
          </p:grpSpPr>
          <p:sp>
            <p:nvSpPr>
              <p:cNvPr id="3367" name="Google Shape;3367;p5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8" name="Google Shape;3368;p59"/>
              <p:cNvGrpSpPr/>
              <p:nvPr/>
            </p:nvGrpSpPr>
            <p:grpSpPr>
              <a:xfrm rot="10800000">
                <a:off x="6760035" y="3079467"/>
                <a:ext cx="92400" cy="411825"/>
                <a:chOff x="2070100" y="2563700"/>
                <a:chExt cx="92400" cy="411825"/>
              </a:xfrm>
            </p:grpSpPr>
            <p:cxnSp>
              <p:nvCxnSpPr>
                <p:cNvPr id="3369" name="Google Shape;3369;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70" name="Google Shape;3370;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71" name="Google Shape;3371;p59"/>
          <p:cNvGrpSpPr/>
          <p:nvPr/>
        </p:nvGrpSpPr>
        <p:grpSpPr>
          <a:xfrm>
            <a:off x="2143176" y="3369134"/>
            <a:ext cx="1086701" cy="799429"/>
            <a:chOff x="2183288" y="3555572"/>
            <a:chExt cx="1136241" cy="835873"/>
          </a:xfrm>
        </p:grpSpPr>
        <p:sp>
          <p:nvSpPr>
            <p:cNvPr id="3372" name="Google Shape;3372;p5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3" name="Google Shape;3373;p59"/>
            <p:cNvGrpSpPr/>
            <p:nvPr/>
          </p:nvGrpSpPr>
          <p:grpSpPr>
            <a:xfrm>
              <a:off x="2205895" y="3637269"/>
              <a:ext cx="1089848" cy="724993"/>
              <a:chOff x="2205895" y="3637269"/>
              <a:chExt cx="1089848" cy="724993"/>
            </a:xfrm>
          </p:grpSpPr>
          <p:sp>
            <p:nvSpPr>
              <p:cNvPr id="3374" name="Google Shape;3374;p5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0" name="Google Shape;3380;p5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1" name="Google Shape;3381;p5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82" name="Google Shape;3382;p59"/>
            <p:cNvGrpSpPr/>
            <p:nvPr/>
          </p:nvGrpSpPr>
          <p:grpSpPr>
            <a:xfrm>
              <a:off x="3173850" y="3779426"/>
              <a:ext cx="145679" cy="70048"/>
              <a:chOff x="3173850" y="3779426"/>
              <a:chExt cx="145679" cy="70048"/>
            </a:xfrm>
          </p:grpSpPr>
          <p:cxnSp>
            <p:nvCxnSpPr>
              <p:cNvPr id="3383" name="Google Shape;3383;p5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384" name="Google Shape;3384;p5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5" name="Google Shape;3385;p59"/>
            <p:cNvGrpSpPr/>
            <p:nvPr/>
          </p:nvGrpSpPr>
          <p:grpSpPr>
            <a:xfrm>
              <a:off x="2183288" y="4139483"/>
              <a:ext cx="145133" cy="70048"/>
              <a:chOff x="2183288" y="4139483"/>
              <a:chExt cx="145133" cy="70048"/>
            </a:xfrm>
          </p:grpSpPr>
          <p:cxnSp>
            <p:nvCxnSpPr>
              <p:cNvPr id="3386" name="Google Shape;3386;p5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387" name="Google Shape;3387;p5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8" name="Google Shape;3388;p5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9" name="Google Shape;3389;p5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90" name="Google Shape;3390;p59"/>
            <p:cNvGrpSpPr/>
            <p:nvPr/>
          </p:nvGrpSpPr>
          <p:grpSpPr>
            <a:xfrm>
              <a:off x="2943836" y="4268886"/>
              <a:ext cx="60717" cy="122559"/>
              <a:chOff x="2943836" y="4268886"/>
              <a:chExt cx="60717" cy="122559"/>
            </a:xfrm>
          </p:grpSpPr>
          <p:sp>
            <p:nvSpPr>
              <p:cNvPr id="3391" name="Google Shape;3391;p5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92" name="Google Shape;3392;p5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393" name="Google Shape;3393;p59"/>
          <p:cNvGrpSpPr/>
          <p:nvPr/>
        </p:nvGrpSpPr>
        <p:grpSpPr>
          <a:xfrm>
            <a:off x="3406121" y="1290134"/>
            <a:ext cx="1675870" cy="758251"/>
            <a:chOff x="3530532" y="1496185"/>
            <a:chExt cx="1562000" cy="706730"/>
          </a:xfrm>
        </p:grpSpPr>
        <p:cxnSp>
          <p:nvCxnSpPr>
            <p:cNvPr id="3394" name="Google Shape;3394;p5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395" name="Google Shape;3395;p59"/>
            <p:cNvGrpSpPr/>
            <p:nvPr/>
          </p:nvGrpSpPr>
          <p:grpSpPr>
            <a:xfrm>
              <a:off x="3530532" y="1496185"/>
              <a:ext cx="323430" cy="463587"/>
              <a:chOff x="3530532" y="1496185"/>
              <a:chExt cx="323430" cy="463587"/>
            </a:xfrm>
          </p:grpSpPr>
          <p:grpSp>
            <p:nvGrpSpPr>
              <p:cNvPr id="3396" name="Google Shape;3396;p59"/>
              <p:cNvGrpSpPr/>
              <p:nvPr/>
            </p:nvGrpSpPr>
            <p:grpSpPr>
              <a:xfrm>
                <a:off x="3567462" y="1496185"/>
                <a:ext cx="286500" cy="361376"/>
                <a:chOff x="3567462" y="1496185"/>
                <a:chExt cx="286500" cy="361376"/>
              </a:xfrm>
            </p:grpSpPr>
            <p:cxnSp>
              <p:nvCxnSpPr>
                <p:cNvPr id="3397" name="Google Shape;3397;p5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98" name="Google Shape;3398;p5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9" name="Google Shape;3399;p5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0" name="Google Shape;3400;p59"/>
            <p:cNvGrpSpPr/>
            <p:nvPr/>
          </p:nvGrpSpPr>
          <p:grpSpPr>
            <a:xfrm>
              <a:off x="3891569" y="1779209"/>
              <a:ext cx="323945" cy="423706"/>
              <a:chOff x="3891569" y="1779209"/>
              <a:chExt cx="323945" cy="423706"/>
            </a:xfrm>
          </p:grpSpPr>
          <p:grpSp>
            <p:nvGrpSpPr>
              <p:cNvPr id="3401" name="Google Shape;3401;p59"/>
              <p:cNvGrpSpPr/>
              <p:nvPr/>
            </p:nvGrpSpPr>
            <p:grpSpPr>
              <a:xfrm>
                <a:off x="3929014" y="1881638"/>
                <a:ext cx="286500" cy="321278"/>
                <a:chOff x="3929014" y="1881638"/>
                <a:chExt cx="286500" cy="321278"/>
              </a:xfrm>
            </p:grpSpPr>
            <p:cxnSp>
              <p:nvCxnSpPr>
                <p:cNvPr id="3402" name="Google Shape;3402;p5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403" name="Google Shape;3403;p5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4" name="Google Shape;3404;p5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5" name="Google Shape;3405;p59"/>
            <p:cNvGrpSpPr/>
            <p:nvPr/>
          </p:nvGrpSpPr>
          <p:grpSpPr>
            <a:xfrm>
              <a:off x="4252606" y="1496185"/>
              <a:ext cx="324721" cy="463587"/>
              <a:chOff x="4252606" y="1496185"/>
              <a:chExt cx="324721" cy="463587"/>
            </a:xfrm>
          </p:grpSpPr>
          <p:grpSp>
            <p:nvGrpSpPr>
              <p:cNvPr id="3406" name="Google Shape;3406;p59"/>
              <p:cNvGrpSpPr/>
              <p:nvPr/>
            </p:nvGrpSpPr>
            <p:grpSpPr>
              <a:xfrm>
                <a:off x="4290828" y="1496185"/>
                <a:ext cx="286500" cy="361376"/>
                <a:chOff x="4290828" y="1496185"/>
                <a:chExt cx="286500" cy="361376"/>
              </a:xfrm>
            </p:grpSpPr>
            <p:cxnSp>
              <p:nvCxnSpPr>
                <p:cNvPr id="3407" name="Google Shape;3407;p5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408" name="Google Shape;3408;p5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9" name="Google Shape;3409;p5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0" name="Google Shape;3410;p59"/>
            <p:cNvGrpSpPr/>
            <p:nvPr/>
          </p:nvGrpSpPr>
          <p:grpSpPr>
            <a:xfrm>
              <a:off x="4613643" y="1763716"/>
              <a:ext cx="325308" cy="439200"/>
              <a:chOff x="4613643" y="1763716"/>
              <a:chExt cx="325308" cy="439200"/>
            </a:xfrm>
          </p:grpSpPr>
          <p:grpSp>
            <p:nvGrpSpPr>
              <p:cNvPr id="3411" name="Google Shape;3411;p59"/>
              <p:cNvGrpSpPr/>
              <p:nvPr/>
            </p:nvGrpSpPr>
            <p:grpSpPr>
              <a:xfrm>
                <a:off x="4652451" y="1879538"/>
                <a:ext cx="286500" cy="323378"/>
                <a:chOff x="4652451" y="1879538"/>
                <a:chExt cx="286500" cy="323378"/>
              </a:xfrm>
            </p:grpSpPr>
            <p:cxnSp>
              <p:nvCxnSpPr>
                <p:cNvPr id="3412" name="Google Shape;3412;p5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413" name="Google Shape;3413;p5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4" name="Google Shape;3414;p5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15" name="Google Shape;3415;p59"/>
          <p:cNvGrpSpPr/>
          <p:nvPr/>
        </p:nvGrpSpPr>
        <p:grpSpPr>
          <a:xfrm>
            <a:off x="3417981" y="2143759"/>
            <a:ext cx="1652173" cy="391517"/>
            <a:chOff x="3512551" y="2358270"/>
            <a:chExt cx="1597383" cy="378533"/>
          </a:xfrm>
        </p:grpSpPr>
        <p:cxnSp>
          <p:nvCxnSpPr>
            <p:cNvPr id="3416" name="Google Shape;3416;p59"/>
            <p:cNvCxnSpPr>
              <a:stCxn id="3417" idx="6"/>
              <a:endCxn id="341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419" name="Google Shape;3419;p59"/>
            <p:cNvGrpSpPr/>
            <p:nvPr/>
          </p:nvGrpSpPr>
          <p:grpSpPr>
            <a:xfrm>
              <a:off x="3512551" y="2358270"/>
              <a:ext cx="225647" cy="307714"/>
              <a:chOff x="2182679" y="2004714"/>
              <a:chExt cx="792300" cy="1080458"/>
            </a:xfrm>
          </p:grpSpPr>
          <p:cxnSp>
            <p:nvCxnSpPr>
              <p:cNvPr id="3420" name="Google Shape;3420;p59"/>
              <p:cNvCxnSpPr>
                <a:stCxn id="342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17" name="Google Shape;3417;p5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59"/>
            <p:cNvGrpSpPr/>
            <p:nvPr/>
          </p:nvGrpSpPr>
          <p:grpSpPr>
            <a:xfrm>
              <a:off x="3969644" y="2440153"/>
              <a:ext cx="225853" cy="296651"/>
              <a:chOff x="3775710" y="1729289"/>
              <a:chExt cx="136500" cy="179289"/>
            </a:xfrm>
          </p:grpSpPr>
          <p:cxnSp>
            <p:nvCxnSpPr>
              <p:cNvPr id="3423" name="Google Shape;3423;p5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424" name="Google Shape;3424;p5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6" name="Google Shape;3426;p59"/>
            <p:cNvGrpSpPr/>
            <p:nvPr/>
          </p:nvGrpSpPr>
          <p:grpSpPr>
            <a:xfrm>
              <a:off x="4427051" y="2358270"/>
              <a:ext cx="225647" cy="307714"/>
              <a:chOff x="5393704" y="2004714"/>
              <a:chExt cx="792300" cy="1080458"/>
            </a:xfrm>
          </p:grpSpPr>
          <p:cxnSp>
            <p:nvCxnSpPr>
              <p:cNvPr id="3427" name="Google Shape;3427;p59"/>
              <p:cNvCxnSpPr>
                <a:stCxn id="342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29" name="Google Shape;3429;p5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0" name="Google Shape;3430;p59"/>
            <p:cNvGrpSpPr/>
            <p:nvPr/>
          </p:nvGrpSpPr>
          <p:grpSpPr>
            <a:xfrm>
              <a:off x="4884287" y="2440252"/>
              <a:ext cx="225647" cy="296532"/>
              <a:chOff x="6999166" y="2292572"/>
              <a:chExt cx="792300" cy="1041192"/>
            </a:xfrm>
          </p:grpSpPr>
          <p:cxnSp>
            <p:nvCxnSpPr>
              <p:cNvPr id="3431" name="Google Shape;3431;p5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418" name="Google Shape;3418;p5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33" name="Google Shape;3433;p59"/>
          <p:cNvGrpSpPr/>
          <p:nvPr/>
        </p:nvGrpSpPr>
        <p:grpSpPr>
          <a:xfrm>
            <a:off x="6838789" y="979959"/>
            <a:ext cx="1581844" cy="732818"/>
            <a:chOff x="634175" y="2986275"/>
            <a:chExt cx="3147949" cy="1458344"/>
          </a:xfrm>
        </p:grpSpPr>
        <p:cxnSp>
          <p:nvCxnSpPr>
            <p:cNvPr id="3434" name="Google Shape;3434;p59"/>
            <p:cNvCxnSpPr>
              <a:stCxn id="3435" idx="4"/>
              <a:endCxn id="343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437" name="Google Shape;3437;p59"/>
            <p:cNvCxnSpPr>
              <a:stCxn id="3436" idx="0"/>
              <a:endCxn id="343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39" name="Google Shape;3439;p59"/>
            <p:cNvCxnSpPr>
              <a:stCxn id="3438" idx="4"/>
              <a:endCxn id="344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41" name="Google Shape;3441;p59"/>
            <p:cNvCxnSpPr>
              <a:stCxn id="3440" idx="0"/>
              <a:endCxn id="344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442" name="Google Shape;3442;p5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8" name="Google Shape;3438;p5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5" name="Google Shape;3435;p5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40" name="Google Shape;3440;p5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6" name="Google Shape;3436;p5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43" name="Google Shape;3443;p59"/>
          <p:cNvGrpSpPr/>
          <p:nvPr/>
        </p:nvGrpSpPr>
        <p:grpSpPr>
          <a:xfrm>
            <a:off x="3406504" y="2674269"/>
            <a:ext cx="1675128" cy="313674"/>
            <a:chOff x="998425" y="1182125"/>
            <a:chExt cx="1065400" cy="199500"/>
          </a:xfrm>
        </p:grpSpPr>
        <p:sp>
          <p:nvSpPr>
            <p:cNvPr id="3444" name="Google Shape;3444;p5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9" name="Google Shape;3449;p59"/>
          <p:cNvGrpSpPr/>
          <p:nvPr/>
        </p:nvGrpSpPr>
        <p:grpSpPr>
          <a:xfrm>
            <a:off x="3406503" y="3630235"/>
            <a:ext cx="1675129" cy="525345"/>
            <a:chOff x="5194708" y="3484366"/>
            <a:chExt cx="3148148" cy="987304"/>
          </a:xfrm>
        </p:grpSpPr>
        <p:grpSp>
          <p:nvGrpSpPr>
            <p:cNvPr id="3450" name="Google Shape;3450;p59"/>
            <p:cNvGrpSpPr/>
            <p:nvPr/>
          </p:nvGrpSpPr>
          <p:grpSpPr>
            <a:xfrm>
              <a:off x="7531521" y="3484366"/>
              <a:ext cx="811335" cy="987304"/>
              <a:chOff x="3379425" y="1617275"/>
              <a:chExt cx="1090650" cy="1327200"/>
            </a:xfrm>
          </p:grpSpPr>
          <p:sp>
            <p:nvSpPr>
              <p:cNvPr id="3451" name="Google Shape;3451;p5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4" name="Google Shape;3454;p59"/>
            <p:cNvGrpSpPr/>
            <p:nvPr/>
          </p:nvGrpSpPr>
          <p:grpSpPr>
            <a:xfrm>
              <a:off x="6752546" y="3484366"/>
              <a:ext cx="811428" cy="987304"/>
              <a:chOff x="2332275" y="1617275"/>
              <a:chExt cx="1090775" cy="1327200"/>
            </a:xfrm>
          </p:grpSpPr>
          <p:sp>
            <p:nvSpPr>
              <p:cNvPr id="3455" name="Google Shape;3455;p5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8" name="Google Shape;3458;p59"/>
            <p:cNvGrpSpPr/>
            <p:nvPr/>
          </p:nvGrpSpPr>
          <p:grpSpPr>
            <a:xfrm>
              <a:off x="5973664" y="3484366"/>
              <a:ext cx="811335" cy="987304"/>
              <a:chOff x="1285250" y="1617275"/>
              <a:chExt cx="1090650" cy="1327200"/>
            </a:xfrm>
          </p:grpSpPr>
          <p:sp>
            <p:nvSpPr>
              <p:cNvPr id="3459" name="Google Shape;3459;p5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2" name="Google Shape;3462;p59"/>
            <p:cNvGrpSpPr/>
            <p:nvPr/>
          </p:nvGrpSpPr>
          <p:grpSpPr>
            <a:xfrm>
              <a:off x="5194708" y="3484366"/>
              <a:ext cx="811409" cy="987304"/>
              <a:chOff x="238125" y="1617275"/>
              <a:chExt cx="1090750" cy="1327200"/>
            </a:xfrm>
          </p:grpSpPr>
          <p:sp>
            <p:nvSpPr>
              <p:cNvPr id="3463" name="Google Shape;3463;p5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66" name="Google Shape;3466;p59"/>
          <p:cNvGrpSpPr/>
          <p:nvPr/>
        </p:nvGrpSpPr>
        <p:grpSpPr>
          <a:xfrm>
            <a:off x="6840188" y="2276124"/>
            <a:ext cx="1579046" cy="522230"/>
            <a:chOff x="6853641" y="2534077"/>
            <a:chExt cx="1515545" cy="501229"/>
          </a:xfrm>
        </p:grpSpPr>
        <p:grpSp>
          <p:nvGrpSpPr>
            <p:cNvPr id="3467" name="Google Shape;3467;p59"/>
            <p:cNvGrpSpPr/>
            <p:nvPr/>
          </p:nvGrpSpPr>
          <p:grpSpPr>
            <a:xfrm>
              <a:off x="6853641" y="2618923"/>
              <a:ext cx="1515545" cy="324556"/>
              <a:chOff x="6853641" y="2618923"/>
              <a:chExt cx="1515545" cy="324556"/>
            </a:xfrm>
          </p:grpSpPr>
          <p:sp>
            <p:nvSpPr>
              <p:cNvPr id="3468" name="Google Shape;3468;p5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3" name="Google Shape;3473;p5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8" name="Google Shape;3478;p59"/>
          <p:cNvGrpSpPr/>
          <p:nvPr/>
        </p:nvGrpSpPr>
        <p:grpSpPr>
          <a:xfrm>
            <a:off x="3435080" y="3151165"/>
            <a:ext cx="1617976" cy="346616"/>
            <a:chOff x="1808063" y="4294338"/>
            <a:chExt cx="3370782" cy="721817"/>
          </a:xfrm>
        </p:grpSpPr>
        <p:sp>
          <p:nvSpPr>
            <p:cNvPr id="3479" name="Google Shape;3479;p5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9" name="Google Shape;3489;p59"/>
          <p:cNvGrpSpPr/>
          <p:nvPr/>
        </p:nvGrpSpPr>
        <p:grpSpPr>
          <a:xfrm>
            <a:off x="5261076" y="3817915"/>
            <a:ext cx="1417067" cy="350605"/>
            <a:chOff x="4234950" y="2101012"/>
            <a:chExt cx="4219974" cy="1044090"/>
          </a:xfrm>
        </p:grpSpPr>
        <p:sp>
          <p:nvSpPr>
            <p:cNvPr id="3490" name="Google Shape;3490;p5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6" name="Google Shape;3506;p59"/>
          <p:cNvGrpSpPr/>
          <p:nvPr/>
        </p:nvGrpSpPr>
        <p:grpSpPr>
          <a:xfrm>
            <a:off x="6836548" y="1808672"/>
            <a:ext cx="1586327" cy="371557"/>
            <a:chOff x="1247650" y="2075423"/>
            <a:chExt cx="6648477" cy="1557238"/>
          </a:xfrm>
        </p:grpSpPr>
        <p:sp>
          <p:nvSpPr>
            <p:cNvPr id="3507" name="Google Shape;3507;p5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3" name="Google Shape;3513;p59"/>
          <p:cNvGrpSpPr/>
          <p:nvPr/>
        </p:nvGrpSpPr>
        <p:grpSpPr>
          <a:xfrm>
            <a:off x="5267818" y="961862"/>
            <a:ext cx="1415601" cy="1648533"/>
            <a:chOff x="1839112" y="2209163"/>
            <a:chExt cx="1918159" cy="2233784"/>
          </a:xfrm>
        </p:grpSpPr>
        <p:sp>
          <p:nvSpPr>
            <p:cNvPr id="3514" name="Google Shape;3514;p5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17" name="Google Shape;3517;p59"/>
            <p:cNvCxnSpPr>
              <a:stCxn id="3514" idx="6"/>
              <a:endCxn id="351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18" name="Google Shape;3518;p59"/>
            <p:cNvCxnSpPr>
              <a:stCxn id="3515" idx="4"/>
              <a:endCxn id="351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520" name="Google Shape;3520;p59"/>
            <p:cNvCxnSpPr>
              <a:stCxn id="3519" idx="6"/>
              <a:endCxn id="351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21" name="Google Shape;3521;p59"/>
            <p:cNvCxnSpPr>
              <a:stCxn id="3516" idx="4"/>
              <a:endCxn id="352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519" name="Google Shape;3519;p5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24" name="Google Shape;3524;p59"/>
            <p:cNvCxnSpPr>
              <a:endCxn id="352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525" name="Google Shape;3525;p59"/>
          <p:cNvGrpSpPr/>
          <p:nvPr/>
        </p:nvGrpSpPr>
        <p:grpSpPr>
          <a:xfrm>
            <a:off x="3425084" y="979946"/>
            <a:ext cx="1637968" cy="154942"/>
            <a:chOff x="238125" y="2506075"/>
            <a:chExt cx="7115411" cy="673075"/>
          </a:xfrm>
        </p:grpSpPr>
        <p:sp>
          <p:nvSpPr>
            <p:cNvPr id="3526" name="Google Shape;3526;p5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1" name="Google Shape;3531;p59"/>
          <p:cNvGrpSpPr/>
          <p:nvPr/>
        </p:nvGrpSpPr>
        <p:grpSpPr>
          <a:xfrm>
            <a:off x="1965820" y="1294664"/>
            <a:ext cx="1262932" cy="785408"/>
            <a:chOff x="548861" y="389676"/>
            <a:chExt cx="3843371" cy="2390163"/>
          </a:xfrm>
        </p:grpSpPr>
        <p:cxnSp>
          <p:nvCxnSpPr>
            <p:cNvPr id="3532" name="Google Shape;3532;p5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3" name="Google Shape;3533;p5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4" name="Google Shape;3534;p5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5" name="Google Shape;3535;p5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536" name="Google Shape;3536;p5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537" name="Google Shape;3537;p5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38" name="Google Shape;3538;p5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539" name="Google Shape;3539;p5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5" name="Google Shape;3545;p59"/>
          <p:cNvGrpSpPr/>
          <p:nvPr/>
        </p:nvGrpSpPr>
        <p:grpSpPr>
          <a:xfrm>
            <a:off x="753952" y="2401541"/>
            <a:ext cx="1412054" cy="633562"/>
            <a:chOff x="1187400" y="2529299"/>
            <a:chExt cx="6769193" cy="2241903"/>
          </a:xfrm>
        </p:grpSpPr>
        <p:sp>
          <p:nvSpPr>
            <p:cNvPr id="3546" name="Google Shape;3546;p5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47" name="Google Shape;3547;p5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8" name="Google Shape;3548;p5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9" name="Google Shape;3549;p5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0" name="Google Shape;3550;p5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1" name="Google Shape;3551;p5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2" name="Google Shape;3552;p5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553" name="Google Shape;3553;p59"/>
            <p:cNvCxnSpPr>
              <a:stCxn id="3546" idx="2"/>
              <a:endCxn id="354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4" name="Google Shape;3554;p59"/>
            <p:cNvCxnSpPr>
              <a:stCxn id="3548" idx="0"/>
              <a:endCxn id="354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5" name="Google Shape;3555;p59"/>
            <p:cNvCxnSpPr>
              <a:stCxn id="3548" idx="2"/>
              <a:endCxn id="355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6" name="Google Shape;3556;p59"/>
            <p:cNvCxnSpPr>
              <a:stCxn id="3549" idx="0"/>
              <a:endCxn id="354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7" name="Google Shape;3557;p59"/>
            <p:cNvCxnSpPr>
              <a:stCxn id="3547" idx="2"/>
              <a:endCxn id="355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8" name="Google Shape;3558;p59"/>
            <p:cNvCxnSpPr>
              <a:stCxn id="3551" idx="0"/>
              <a:endCxn id="354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559" name="Google Shape;3559;p59"/>
          <p:cNvGrpSpPr/>
          <p:nvPr/>
        </p:nvGrpSpPr>
        <p:grpSpPr>
          <a:xfrm>
            <a:off x="6840198" y="2894250"/>
            <a:ext cx="1579035" cy="540873"/>
            <a:chOff x="6895650" y="3126697"/>
            <a:chExt cx="1436662" cy="492105"/>
          </a:xfrm>
        </p:grpSpPr>
        <p:sp>
          <p:nvSpPr>
            <p:cNvPr id="3560" name="Google Shape;3560;p5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5" name="Google Shape;3565;p59"/>
            <p:cNvGrpSpPr/>
            <p:nvPr/>
          </p:nvGrpSpPr>
          <p:grpSpPr>
            <a:xfrm>
              <a:off x="6995957" y="3335810"/>
              <a:ext cx="1230393" cy="71754"/>
              <a:chOff x="6995957" y="3287964"/>
              <a:chExt cx="1230393" cy="71754"/>
            </a:xfrm>
          </p:grpSpPr>
          <p:sp>
            <p:nvSpPr>
              <p:cNvPr id="3566" name="Google Shape;3566;p5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71" name="Google Shape;3571;p59"/>
          <p:cNvGrpSpPr/>
          <p:nvPr/>
        </p:nvGrpSpPr>
        <p:grpSpPr>
          <a:xfrm>
            <a:off x="6838780" y="3531013"/>
            <a:ext cx="1581862" cy="650625"/>
            <a:chOff x="6777990" y="3710194"/>
            <a:chExt cx="1646915" cy="677382"/>
          </a:xfrm>
        </p:grpSpPr>
        <p:grpSp>
          <p:nvGrpSpPr>
            <p:cNvPr id="3572" name="Google Shape;3572;p59"/>
            <p:cNvGrpSpPr/>
            <p:nvPr/>
          </p:nvGrpSpPr>
          <p:grpSpPr>
            <a:xfrm>
              <a:off x="6777990" y="3874492"/>
              <a:ext cx="411129" cy="513083"/>
              <a:chOff x="6777990" y="3874492"/>
              <a:chExt cx="411129" cy="513083"/>
            </a:xfrm>
          </p:grpSpPr>
          <p:cxnSp>
            <p:nvCxnSpPr>
              <p:cNvPr id="3573" name="Google Shape;3573;p5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4" name="Google Shape;3574;p5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5" name="Google Shape;3575;p59"/>
            <p:cNvGrpSpPr/>
            <p:nvPr/>
          </p:nvGrpSpPr>
          <p:grpSpPr>
            <a:xfrm>
              <a:off x="7188425" y="3710194"/>
              <a:ext cx="411123" cy="520535"/>
              <a:chOff x="7188425" y="3710194"/>
              <a:chExt cx="411123" cy="520535"/>
            </a:xfrm>
          </p:grpSpPr>
          <p:cxnSp>
            <p:nvCxnSpPr>
              <p:cNvPr id="3576" name="Google Shape;3576;p5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7" name="Google Shape;3577;p5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8" name="Google Shape;3578;p59"/>
            <p:cNvGrpSpPr/>
            <p:nvPr/>
          </p:nvGrpSpPr>
          <p:grpSpPr>
            <a:xfrm>
              <a:off x="7603341" y="3874492"/>
              <a:ext cx="411474" cy="513083"/>
              <a:chOff x="7603341" y="3874492"/>
              <a:chExt cx="411474" cy="513083"/>
            </a:xfrm>
          </p:grpSpPr>
          <p:cxnSp>
            <p:nvCxnSpPr>
              <p:cNvPr id="3579" name="Google Shape;3579;p5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80" name="Google Shape;3580;p5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1" name="Google Shape;3581;p59"/>
            <p:cNvGrpSpPr/>
            <p:nvPr/>
          </p:nvGrpSpPr>
          <p:grpSpPr>
            <a:xfrm>
              <a:off x="8013776" y="3722847"/>
              <a:ext cx="411129" cy="507881"/>
              <a:chOff x="8013776" y="3722847"/>
              <a:chExt cx="411129" cy="507881"/>
            </a:xfrm>
          </p:grpSpPr>
          <p:cxnSp>
            <p:nvCxnSpPr>
              <p:cNvPr id="3582" name="Google Shape;3582;p5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583" name="Google Shape;3583;p5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84" name="Google Shape;3584;p59"/>
          <p:cNvGrpSpPr/>
          <p:nvPr/>
        </p:nvGrpSpPr>
        <p:grpSpPr>
          <a:xfrm>
            <a:off x="5258295" y="2703853"/>
            <a:ext cx="1421889" cy="1020603"/>
            <a:chOff x="5190863" y="2824811"/>
            <a:chExt cx="1544860" cy="1108869"/>
          </a:xfrm>
        </p:grpSpPr>
        <p:grpSp>
          <p:nvGrpSpPr>
            <p:cNvPr id="3585" name="Google Shape;3585;p59"/>
            <p:cNvGrpSpPr/>
            <p:nvPr/>
          </p:nvGrpSpPr>
          <p:grpSpPr>
            <a:xfrm>
              <a:off x="5938695" y="3176919"/>
              <a:ext cx="685761" cy="404739"/>
              <a:chOff x="5938695" y="3176919"/>
              <a:chExt cx="685761" cy="404739"/>
            </a:xfrm>
          </p:grpSpPr>
          <p:grpSp>
            <p:nvGrpSpPr>
              <p:cNvPr id="3586" name="Google Shape;3586;p59"/>
              <p:cNvGrpSpPr/>
              <p:nvPr/>
            </p:nvGrpSpPr>
            <p:grpSpPr>
              <a:xfrm>
                <a:off x="5938695" y="3176919"/>
                <a:ext cx="685761" cy="404739"/>
                <a:chOff x="5938695" y="3176919"/>
                <a:chExt cx="685761" cy="404739"/>
              </a:xfrm>
            </p:grpSpPr>
            <p:sp>
              <p:nvSpPr>
                <p:cNvPr id="3587" name="Google Shape;3587;p5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9" name="Google Shape;3589;p5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0" name="Google Shape;3590;p59"/>
            <p:cNvGrpSpPr/>
            <p:nvPr/>
          </p:nvGrpSpPr>
          <p:grpSpPr>
            <a:xfrm>
              <a:off x="5305233" y="3176835"/>
              <a:ext cx="685971" cy="404655"/>
              <a:chOff x="5305233" y="3176835"/>
              <a:chExt cx="685971" cy="404655"/>
            </a:xfrm>
          </p:grpSpPr>
          <p:grpSp>
            <p:nvGrpSpPr>
              <p:cNvPr id="3591" name="Google Shape;3591;p59"/>
              <p:cNvGrpSpPr/>
              <p:nvPr/>
            </p:nvGrpSpPr>
            <p:grpSpPr>
              <a:xfrm>
                <a:off x="5305233" y="3176835"/>
                <a:ext cx="685971" cy="404655"/>
                <a:chOff x="5305233" y="3176835"/>
                <a:chExt cx="685971" cy="404655"/>
              </a:xfrm>
            </p:grpSpPr>
            <p:sp>
              <p:nvSpPr>
                <p:cNvPr id="3592" name="Google Shape;3592;p5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4" name="Google Shape;3594;p5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5" name="Google Shape;3595;p5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6" name="Google Shape;3596;p59"/>
            <p:cNvGrpSpPr/>
            <p:nvPr/>
          </p:nvGrpSpPr>
          <p:grpSpPr>
            <a:xfrm>
              <a:off x="5657361" y="2824811"/>
              <a:ext cx="1078361" cy="404655"/>
              <a:chOff x="5657361" y="2824811"/>
              <a:chExt cx="1078361" cy="404655"/>
            </a:xfrm>
          </p:grpSpPr>
          <p:grpSp>
            <p:nvGrpSpPr>
              <p:cNvPr id="3597" name="Google Shape;3597;p59"/>
              <p:cNvGrpSpPr/>
              <p:nvPr/>
            </p:nvGrpSpPr>
            <p:grpSpPr>
              <a:xfrm>
                <a:off x="5657361" y="2824811"/>
                <a:ext cx="1078361" cy="404655"/>
                <a:chOff x="5657361" y="2824811"/>
                <a:chExt cx="1078361" cy="404655"/>
              </a:xfrm>
            </p:grpSpPr>
            <p:grpSp>
              <p:nvGrpSpPr>
                <p:cNvPr id="3598" name="Google Shape;3598;p59"/>
                <p:cNvGrpSpPr/>
                <p:nvPr/>
              </p:nvGrpSpPr>
              <p:grpSpPr>
                <a:xfrm>
                  <a:off x="5938485" y="2824811"/>
                  <a:ext cx="797237" cy="404655"/>
                  <a:chOff x="5938485" y="2824811"/>
                  <a:chExt cx="797237" cy="404655"/>
                </a:xfrm>
              </p:grpSpPr>
              <p:sp>
                <p:nvSpPr>
                  <p:cNvPr id="3599" name="Google Shape;3599;p5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1" name="Google Shape;3601;p5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2" name="Google Shape;3602;p5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3" name="Google Shape;3603;p59"/>
            <p:cNvGrpSpPr/>
            <p:nvPr/>
          </p:nvGrpSpPr>
          <p:grpSpPr>
            <a:xfrm>
              <a:off x="5190863" y="3528942"/>
              <a:ext cx="1078026" cy="404739"/>
              <a:chOff x="5190863" y="3528942"/>
              <a:chExt cx="1078026" cy="404739"/>
            </a:xfrm>
          </p:grpSpPr>
          <p:sp>
            <p:nvSpPr>
              <p:cNvPr id="3604" name="Google Shape;3604;p5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5" name="Google Shape;3605;p59"/>
              <p:cNvGrpSpPr/>
              <p:nvPr/>
            </p:nvGrpSpPr>
            <p:grpSpPr>
              <a:xfrm>
                <a:off x="5190863" y="3528942"/>
                <a:ext cx="1078026" cy="404739"/>
                <a:chOff x="5190863" y="3528942"/>
                <a:chExt cx="1078026" cy="404739"/>
              </a:xfrm>
            </p:grpSpPr>
            <p:sp>
              <p:nvSpPr>
                <p:cNvPr id="3606" name="Google Shape;3606;p5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08" name="Google Shape;3608;p59"/>
          <p:cNvGrpSpPr/>
          <p:nvPr/>
        </p:nvGrpSpPr>
        <p:grpSpPr>
          <a:xfrm>
            <a:off x="724302" y="1268321"/>
            <a:ext cx="1086719" cy="879487"/>
            <a:chOff x="803162" y="1474292"/>
            <a:chExt cx="1086719" cy="879487"/>
          </a:xfrm>
        </p:grpSpPr>
        <p:grpSp>
          <p:nvGrpSpPr>
            <p:cNvPr id="3609" name="Google Shape;3609;p59"/>
            <p:cNvGrpSpPr/>
            <p:nvPr/>
          </p:nvGrpSpPr>
          <p:grpSpPr>
            <a:xfrm>
              <a:off x="803162" y="1625948"/>
              <a:ext cx="445856" cy="576579"/>
              <a:chOff x="803162" y="1625948"/>
              <a:chExt cx="445856" cy="576579"/>
            </a:xfrm>
          </p:grpSpPr>
          <p:sp>
            <p:nvSpPr>
              <p:cNvPr id="3610" name="Google Shape;3610;p5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1" name="Google Shape;3611;p59"/>
              <p:cNvGrpSpPr/>
              <p:nvPr/>
            </p:nvGrpSpPr>
            <p:grpSpPr>
              <a:xfrm>
                <a:off x="1056023" y="1625948"/>
                <a:ext cx="192995" cy="576579"/>
                <a:chOff x="1056023" y="1625948"/>
                <a:chExt cx="192995" cy="576579"/>
              </a:xfrm>
            </p:grpSpPr>
            <p:sp>
              <p:nvSpPr>
                <p:cNvPr id="3612" name="Google Shape;3612;p5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17" name="Google Shape;3617;p59"/>
            <p:cNvGrpSpPr/>
            <p:nvPr/>
          </p:nvGrpSpPr>
          <p:grpSpPr>
            <a:xfrm>
              <a:off x="1371406" y="1474292"/>
              <a:ext cx="518475" cy="879487"/>
              <a:chOff x="1398231" y="1474292"/>
              <a:chExt cx="518475" cy="879487"/>
            </a:xfrm>
          </p:grpSpPr>
          <p:grpSp>
            <p:nvGrpSpPr>
              <p:cNvPr id="3618" name="Google Shape;3618;p59"/>
              <p:cNvGrpSpPr/>
              <p:nvPr/>
            </p:nvGrpSpPr>
            <p:grpSpPr>
              <a:xfrm>
                <a:off x="1398231" y="1474292"/>
                <a:ext cx="518475" cy="341643"/>
                <a:chOff x="1398231" y="1474292"/>
                <a:chExt cx="518475" cy="341643"/>
              </a:xfrm>
            </p:grpSpPr>
            <p:sp>
              <p:nvSpPr>
                <p:cNvPr id="3619" name="Google Shape;3619;p5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0" name="Google Shape;3620;p59"/>
                <p:cNvGrpSpPr/>
                <p:nvPr/>
              </p:nvGrpSpPr>
              <p:grpSpPr>
                <a:xfrm>
                  <a:off x="1616453" y="1474292"/>
                  <a:ext cx="300253" cy="341643"/>
                  <a:chOff x="1616453" y="1475379"/>
                  <a:chExt cx="300253" cy="341643"/>
                </a:xfrm>
              </p:grpSpPr>
              <p:sp>
                <p:nvSpPr>
                  <p:cNvPr id="3621" name="Google Shape;3621;p5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8" name="Google Shape;3628;p59"/>
                  <p:cNvGrpSpPr/>
                  <p:nvPr/>
                </p:nvGrpSpPr>
                <p:grpSpPr>
                  <a:xfrm>
                    <a:off x="1839639" y="1475379"/>
                    <a:ext cx="77067" cy="341643"/>
                    <a:chOff x="1839639" y="1475379"/>
                    <a:chExt cx="77067" cy="341643"/>
                  </a:xfrm>
                </p:grpSpPr>
                <p:sp>
                  <p:nvSpPr>
                    <p:cNvPr id="3629" name="Google Shape;3629;p5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31" name="Google Shape;3631;p59"/>
              <p:cNvGrpSpPr/>
              <p:nvPr/>
            </p:nvGrpSpPr>
            <p:grpSpPr>
              <a:xfrm>
                <a:off x="1398451" y="2012951"/>
                <a:ext cx="518255" cy="340828"/>
                <a:chOff x="1398451" y="2012951"/>
                <a:chExt cx="518255" cy="340828"/>
              </a:xfrm>
            </p:grpSpPr>
            <p:sp>
              <p:nvSpPr>
                <p:cNvPr id="3632" name="Google Shape;3632;p5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3" name="Google Shape;3633;p59"/>
                <p:cNvGrpSpPr/>
                <p:nvPr/>
              </p:nvGrpSpPr>
              <p:grpSpPr>
                <a:xfrm>
                  <a:off x="1616453" y="2012951"/>
                  <a:ext cx="300253" cy="340828"/>
                  <a:chOff x="1616453" y="2013538"/>
                  <a:chExt cx="300253" cy="340828"/>
                </a:xfrm>
              </p:grpSpPr>
              <p:sp>
                <p:nvSpPr>
                  <p:cNvPr id="3634" name="Google Shape;3634;p5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1" name="Google Shape;3641;p59"/>
                  <p:cNvGrpSpPr/>
                  <p:nvPr/>
                </p:nvGrpSpPr>
                <p:grpSpPr>
                  <a:xfrm>
                    <a:off x="1839639" y="2013538"/>
                    <a:ext cx="77067" cy="340828"/>
                    <a:chOff x="1839639" y="2013538"/>
                    <a:chExt cx="77067" cy="340828"/>
                  </a:xfrm>
                </p:grpSpPr>
                <p:sp>
                  <p:nvSpPr>
                    <p:cNvPr id="3642" name="Google Shape;3642;p5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644" name="Google Shape;3644;p59"/>
          <p:cNvGrpSpPr/>
          <p:nvPr/>
        </p:nvGrpSpPr>
        <p:grpSpPr>
          <a:xfrm>
            <a:off x="721126" y="3399508"/>
            <a:ext cx="1368681" cy="682918"/>
            <a:chOff x="724986" y="3605478"/>
            <a:chExt cx="1368681" cy="682918"/>
          </a:xfrm>
        </p:grpSpPr>
        <p:grpSp>
          <p:nvGrpSpPr>
            <p:cNvPr id="3645" name="Google Shape;3645;p59"/>
            <p:cNvGrpSpPr/>
            <p:nvPr/>
          </p:nvGrpSpPr>
          <p:grpSpPr>
            <a:xfrm>
              <a:off x="1289102" y="3823629"/>
              <a:ext cx="240442" cy="250435"/>
              <a:chOff x="-165066" y="3843615"/>
              <a:chExt cx="221259" cy="230455"/>
            </a:xfrm>
          </p:grpSpPr>
          <p:sp>
            <p:nvSpPr>
              <p:cNvPr id="3646" name="Google Shape;3646;p5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59"/>
            <p:cNvGrpSpPr/>
            <p:nvPr/>
          </p:nvGrpSpPr>
          <p:grpSpPr>
            <a:xfrm>
              <a:off x="724986" y="3605478"/>
              <a:ext cx="1368681" cy="682918"/>
              <a:chOff x="724986" y="3605478"/>
              <a:chExt cx="1368681" cy="682918"/>
            </a:xfrm>
          </p:grpSpPr>
          <p:grpSp>
            <p:nvGrpSpPr>
              <p:cNvPr id="3667" name="Google Shape;3667;p59"/>
              <p:cNvGrpSpPr/>
              <p:nvPr/>
            </p:nvGrpSpPr>
            <p:grpSpPr>
              <a:xfrm>
                <a:off x="1498221" y="4047614"/>
                <a:ext cx="529172" cy="240783"/>
                <a:chOff x="1498221" y="4047614"/>
                <a:chExt cx="529172" cy="240783"/>
              </a:xfrm>
            </p:grpSpPr>
            <p:grpSp>
              <p:nvGrpSpPr>
                <p:cNvPr id="3668" name="Google Shape;3668;p59"/>
                <p:cNvGrpSpPr/>
                <p:nvPr/>
              </p:nvGrpSpPr>
              <p:grpSpPr>
                <a:xfrm>
                  <a:off x="1826655" y="4224370"/>
                  <a:ext cx="200738" cy="25631"/>
                  <a:chOff x="1826655" y="4224370"/>
                  <a:chExt cx="200738" cy="25631"/>
                </a:xfrm>
              </p:grpSpPr>
              <p:sp>
                <p:nvSpPr>
                  <p:cNvPr id="3669" name="Google Shape;3669;p5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1" name="Google Shape;3671;p59"/>
                <p:cNvGrpSpPr/>
                <p:nvPr/>
              </p:nvGrpSpPr>
              <p:grpSpPr>
                <a:xfrm>
                  <a:off x="1498221" y="4047614"/>
                  <a:ext cx="328444" cy="240783"/>
                  <a:chOff x="1498221" y="4047614"/>
                  <a:chExt cx="328444" cy="240783"/>
                </a:xfrm>
              </p:grpSpPr>
              <p:sp>
                <p:nvSpPr>
                  <p:cNvPr id="3672" name="Google Shape;3672;p5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3" name="Google Shape;3673;p59"/>
                  <p:cNvGrpSpPr/>
                  <p:nvPr/>
                </p:nvGrpSpPr>
                <p:grpSpPr>
                  <a:xfrm>
                    <a:off x="1498221" y="4047614"/>
                    <a:ext cx="150566" cy="190416"/>
                    <a:chOff x="1498221" y="4047614"/>
                    <a:chExt cx="150566" cy="190416"/>
                  </a:xfrm>
                </p:grpSpPr>
                <p:sp>
                  <p:nvSpPr>
                    <p:cNvPr id="3674" name="Google Shape;3674;p5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76" name="Google Shape;3676;p59"/>
              <p:cNvGrpSpPr/>
              <p:nvPr/>
            </p:nvGrpSpPr>
            <p:grpSpPr>
              <a:xfrm>
                <a:off x="1560718" y="3800594"/>
                <a:ext cx="532948" cy="302090"/>
                <a:chOff x="1560718" y="3800594"/>
                <a:chExt cx="532948" cy="302090"/>
              </a:xfrm>
            </p:grpSpPr>
            <p:grpSp>
              <p:nvGrpSpPr>
                <p:cNvPr id="3677" name="Google Shape;3677;p59"/>
                <p:cNvGrpSpPr/>
                <p:nvPr/>
              </p:nvGrpSpPr>
              <p:grpSpPr>
                <a:xfrm>
                  <a:off x="1912179" y="3827344"/>
                  <a:ext cx="181487" cy="25631"/>
                  <a:chOff x="1912179" y="3827344"/>
                  <a:chExt cx="181487" cy="25631"/>
                </a:xfrm>
              </p:grpSpPr>
              <p:sp>
                <p:nvSpPr>
                  <p:cNvPr id="3678" name="Google Shape;3678;p5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59"/>
                <p:cNvGrpSpPr/>
                <p:nvPr/>
              </p:nvGrpSpPr>
              <p:grpSpPr>
                <a:xfrm>
                  <a:off x="1912179" y="4044505"/>
                  <a:ext cx="181487" cy="25622"/>
                  <a:chOff x="1912179" y="4044506"/>
                  <a:chExt cx="181487" cy="25622"/>
                </a:xfrm>
              </p:grpSpPr>
              <p:sp>
                <p:nvSpPr>
                  <p:cNvPr id="3681" name="Google Shape;3681;p5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3" name="Google Shape;3683;p59"/>
                <p:cNvGrpSpPr/>
                <p:nvPr/>
              </p:nvGrpSpPr>
              <p:grpSpPr>
                <a:xfrm>
                  <a:off x="1560718" y="3800594"/>
                  <a:ext cx="351472" cy="302090"/>
                  <a:chOff x="1560718" y="3800594"/>
                  <a:chExt cx="351472" cy="302090"/>
                </a:xfrm>
              </p:grpSpPr>
              <p:grpSp>
                <p:nvGrpSpPr>
                  <p:cNvPr id="3684" name="Google Shape;3684;p59"/>
                  <p:cNvGrpSpPr/>
                  <p:nvPr/>
                </p:nvGrpSpPr>
                <p:grpSpPr>
                  <a:xfrm>
                    <a:off x="1560718" y="3842857"/>
                    <a:ext cx="173586" cy="217131"/>
                    <a:chOff x="1560718" y="3842857"/>
                    <a:chExt cx="173586" cy="217131"/>
                  </a:xfrm>
                </p:grpSpPr>
                <p:sp>
                  <p:nvSpPr>
                    <p:cNvPr id="3685" name="Google Shape;3685;p5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8" name="Google Shape;3688;p5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90" name="Google Shape;3690;p5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1" name="Google Shape;3691;p59"/>
              <p:cNvGrpSpPr/>
              <p:nvPr/>
            </p:nvGrpSpPr>
            <p:grpSpPr>
              <a:xfrm>
                <a:off x="785350" y="3605478"/>
                <a:ext cx="535311" cy="249245"/>
                <a:chOff x="785350" y="3605478"/>
                <a:chExt cx="535311" cy="249245"/>
              </a:xfrm>
            </p:grpSpPr>
            <p:grpSp>
              <p:nvGrpSpPr>
                <p:cNvPr id="3692" name="Google Shape;3692;p59"/>
                <p:cNvGrpSpPr/>
                <p:nvPr/>
              </p:nvGrpSpPr>
              <p:grpSpPr>
                <a:xfrm>
                  <a:off x="785350" y="3605478"/>
                  <a:ext cx="376191" cy="102736"/>
                  <a:chOff x="785350" y="3605478"/>
                  <a:chExt cx="376191" cy="102736"/>
                </a:xfrm>
              </p:grpSpPr>
              <p:sp>
                <p:nvSpPr>
                  <p:cNvPr id="3693" name="Google Shape;3693;p5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6" name="Google Shape;3696;p59"/>
                <p:cNvGrpSpPr/>
                <p:nvPr/>
              </p:nvGrpSpPr>
              <p:grpSpPr>
                <a:xfrm>
                  <a:off x="1161530" y="3655851"/>
                  <a:ext cx="159131" cy="198872"/>
                  <a:chOff x="1161530" y="3655851"/>
                  <a:chExt cx="159131" cy="198872"/>
                </a:xfrm>
              </p:grpSpPr>
              <p:sp>
                <p:nvSpPr>
                  <p:cNvPr id="3697" name="Google Shape;3697;p5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99" name="Google Shape;3699;p59"/>
              <p:cNvGrpSpPr/>
              <p:nvPr/>
            </p:nvGrpSpPr>
            <p:grpSpPr>
              <a:xfrm>
                <a:off x="785350" y="4047614"/>
                <a:ext cx="535311" cy="240783"/>
                <a:chOff x="785350" y="4047614"/>
                <a:chExt cx="535311" cy="240783"/>
              </a:xfrm>
            </p:grpSpPr>
            <p:grpSp>
              <p:nvGrpSpPr>
                <p:cNvPr id="3700" name="Google Shape;3700;p59"/>
                <p:cNvGrpSpPr/>
                <p:nvPr/>
              </p:nvGrpSpPr>
              <p:grpSpPr>
                <a:xfrm>
                  <a:off x="1161636" y="4047614"/>
                  <a:ext cx="159025" cy="190415"/>
                  <a:chOff x="1161636" y="4047614"/>
                  <a:chExt cx="159025" cy="190415"/>
                </a:xfrm>
              </p:grpSpPr>
              <p:sp>
                <p:nvSpPr>
                  <p:cNvPr id="3701" name="Google Shape;3701;p5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3" name="Google Shape;3703;p59"/>
                <p:cNvGrpSpPr/>
                <p:nvPr/>
              </p:nvGrpSpPr>
              <p:grpSpPr>
                <a:xfrm>
                  <a:off x="785350" y="4185661"/>
                  <a:ext cx="376191" cy="102736"/>
                  <a:chOff x="785350" y="4185661"/>
                  <a:chExt cx="376191" cy="102736"/>
                </a:xfrm>
              </p:grpSpPr>
              <p:sp>
                <p:nvSpPr>
                  <p:cNvPr id="3704" name="Google Shape;3704;p5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07" name="Google Shape;3707;p59"/>
              <p:cNvGrpSpPr/>
              <p:nvPr/>
            </p:nvGrpSpPr>
            <p:grpSpPr>
              <a:xfrm>
                <a:off x="1501054" y="3605478"/>
                <a:ext cx="526340" cy="249240"/>
                <a:chOff x="1501054" y="3605478"/>
                <a:chExt cx="526340" cy="249240"/>
              </a:xfrm>
            </p:grpSpPr>
            <p:grpSp>
              <p:nvGrpSpPr>
                <p:cNvPr id="3708" name="Google Shape;3708;p59"/>
                <p:cNvGrpSpPr/>
                <p:nvPr/>
              </p:nvGrpSpPr>
              <p:grpSpPr>
                <a:xfrm>
                  <a:off x="1834208" y="3643867"/>
                  <a:ext cx="193185" cy="25622"/>
                  <a:chOff x="1834208" y="3643867"/>
                  <a:chExt cx="193185" cy="25622"/>
                </a:xfrm>
              </p:grpSpPr>
              <p:sp>
                <p:nvSpPr>
                  <p:cNvPr id="3709" name="Google Shape;3709;p5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1" name="Google Shape;3711;p59"/>
                <p:cNvGrpSpPr/>
                <p:nvPr/>
              </p:nvGrpSpPr>
              <p:grpSpPr>
                <a:xfrm>
                  <a:off x="1501054" y="3605478"/>
                  <a:ext cx="333165" cy="249240"/>
                  <a:chOff x="1501054" y="3605478"/>
                  <a:chExt cx="333165" cy="249240"/>
                </a:xfrm>
              </p:grpSpPr>
              <p:sp>
                <p:nvSpPr>
                  <p:cNvPr id="3712" name="Google Shape;3712;p5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3" name="Google Shape;3713;p59"/>
                  <p:cNvGrpSpPr/>
                  <p:nvPr/>
                </p:nvGrpSpPr>
                <p:grpSpPr>
                  <a:xfrm>
                    <a:off x="1501054" y="3655851"/>
                    <a:ext cx="155286" cy="198867"/>
                    <a:chOff x="1501054" y="3655851"/>
                    <a:chExt cx="155286" cy="198867"/>
                  </a:xfrm>
                </p:grpSpPr>
                <p:sp>
                  <p:nvSpPr>
                    <p:cNvPr id="3714" name="Google Shape;3714;p5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16" name="Google Shape;3716;p59"/>
              <p:cNvGrpSpPr/>
              <p:nvPr/>
            </p:nvGrpSpPr>
            <p:grpSpPr>
              <a:xfrm>
                <a:off x="724986" y="3800594"/>
                <a:ext cx="532950" cy="302090"/>
                <a:chOff x="724986" y="3800594"/>
                <a:chExt cx="532950" cy="302090"/>
              </a:xfrm>
            </p:grpSpPr>
            <p:grpSp>
              <p:nvGrpSpPr>
                <p:cNvPr id="3717" name="Google Shape;3717;p59"/>
                <p:cNvGrpSpPr/>
                <p:nvPr/>
              </p:nvGrpSpPr>
              <p:grpSpPr>
                <a:xfrm>
                  <a:off x="724986" y="4044367"/>
                  <a:ext cx="181314" cy="25626"/>
                  <a:chOff x="724986" y="4044367"/>
                  <a:chExt cx="181314" cy="25626"/>
                </a:xfrm>
              </p:grpSpPr>
              <p:sp>
                <p:nvSpPr>
                  <p:cNvPr id="3718" name="Google Shape;3718;p5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59"/>
                <p:cNvGrpSpPr/>
                <p:nvPr/>
              </p:nvGrpSpPr>
              <p:grpSpPr>
                <a:xfrm>
                  <a:off x="906290" y="3800594"/>
                  <a:ext cx="351646" cy="302090"/>
                  <a:chOff x="906290" y="3800594"/>
                  <a:chExt cx="351646" cy="302090"/>
                </a:xfrm>
              </p:grpSpPr>
              <p:grpSp>
                <p:nvGrpSpPr>
                  <p:cNvPr id="3721" name="Google Shape;3721;p59"/>
                  <p:cNvGrpSpPr/>
                  <p:nvPr/>
                </p:nvGrpSpPr>
                <p:grpSpPr>
                  <a:xfrm>
                    <a:off x="1084172" y="3842857"/>
                    <a:ext cx="173764" cy="217131"/>
                    <a:chOff x="1084172" y="3842857"/>
                    <a:chExt cx="173764" cy="217131"/>
                  </a:xfrm>
                </p:grpSpPr>
                <p:grpSp>
                  <p:nvGrpSpPr>
                    <p:cNvPr id="3722" name="Google Shape;3722;p59"/>
                    <p:cNvGrpSpPr/>
                    <p:nvPr/>
                  </p:nvGrpSpPr>
                  <p:grpSpPr>
                    <a:xfrm>
                      <a:off x="1156862" y="3936509"/>
                      <a:ext cx="101073" cy="25622"/>
                      <a:chOff x="1156862" y="3936509"/>
                      <a:chExt cx="101073" cy="25622"/>
                    </a:xfrm>
                  </p:grpSpPr>
                  <p:sp>
                    <p:nvSpPr>
                      <p:cNvPr id="3723" name="Google Shape;3723;p5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5" name="Google Shape;3725;p5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6" name="Google Shape;3726;p5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59"/>
                <p:cNvGrpSpPr/>
                <p:nvPr/>
              </p:nvGrpSpPr>
              <p:grpSpPr>
                <a:xfrm>
                  <a:off x="724986" y="3830189"/>
                  <a:ext cx="189533" cy="25626"/>
                  <a:chOff x="724986" y="3830189"/>
                  <a:chExt cx="189533" cy="25626"/>
                </a:xfrm>
              </p:grpSpPr>
              <p:sp>
                <p:nvSpPr>
                  <p:cNvPr id="3729" name="Google Shape;3729;p5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731" name="Google Shape;3731;p59"/>
          <p:cNvGrpSpPr/>
          <p:nvPr/>
        </p:nvGrpSpPr>
        <p:grpSpPr>
          <a:xfrm>
            <a:off x="2249438" y="2249669"/>
            <a:ext cx="948701" cy="935378"/>
            <a:chOff x="2253298" y="2428317"/>
            <a:chExt cx="948701" cy="935378"/>
          </a:xfrm>
        </p:grpSpPr>
        <p:sp>
          <p:nvSpPr>
            <p:cNvPr id="3732" name="Google Shape;3732;p5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768"/>
        <p:cNvGrpSpPr/>
        <p:nvPr/>
      </p:nvGrpSpPr>
      <p:grpSpPr>
        <a:xfrm>
          <a:off x="0" y="0"/>
          <a:ext cx="0" cy="0"/>
          <a:chOff x="0" y="0"/>
          <a:chExt cx="0" cy="0"/>
        </a:xfrm>
      </p:grpSpPr>
      <p:grpSp>
        <p:nvGrpSpPr>
          <p:cNvPr id="3769" name="Google Shape;3769;p60"/>
          <p:cNvGrpSpPr/>
          <p:nvPr/>
        </p:nvGrpSpPr>
        <p:grpSpPr>
          <a:xfrm>
            <a:off x="3339745" y="952988"/>
            <a:ext cx="2363393" cy="1017867"/>
            <a:chOff x="3292400" y="1219146"/>
            <a:chExt cx="2615240" cy="1110239"/>
          </a:xfrm>
        </p:grpSpPr>
        <p:sp>
          <p:nvSpPr>
            <p:cNvPr id="3770" name="Google Shape;3770;p6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771" name="Google Shape;3771;p6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72" name="Google Shape;3772;p6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JANUARY</a:t>
              </a:r>
              <a:endParaRPr sz="400">
                <a:solidFill>
                  <a:srgbClr val="FFFFFF"/>
                </a:solidFill>
              </a:endParaRPr>
            </a:p>
          </p:txBody>
        </p:sp>
        <p:sp>
          <p:nvSpPr>
            <p:cNvPr id="3773" name="Google Shape;3773;p6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FEBRUARY</a:t>
              </a:r>
              <a:endParaRPr sz="400">
                <a:solidFill>
                  <a:srgbClr val="FFFFFF"/>
                </a:solidFill>
              </a:endParaRPr>
            </a:p>
          </p:txBody>
        </p:sp>
        <p:sp>
          <p:nvSpPr>
            <p:cNvPr id="3774" name="Google Shape;3774;p6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MARCH</a:t>
              </a:r>
              <a:endParaRPr sz="400">
                <a:solidFill>
                  <a:srgbClr val="FFFFFF"/>
                </a:solidFill>
              </a:endParaRPr>
            </a:p>
          </p:txBody>
        </p:sp>
        <p:sp>
          <p:nvSpPr>
            <p:cNvPr id="3775" name="Google Shape;3775;p6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APRIL</a:t>
              </a:r>
              <a:endParaRPr sz="400">
                <a:solidFill>
                  <a:srgbClr val="FFFFFF"/>
                </a:solidFill>
              </a:endParaRPr>
            </a:p>
          </p:txBody>
        </p:sp>
        <p:sp>
          <p:nvSpPr>
            <p:cNvPr id="3776" name="Google Shape;3776;p6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MAY</a:t>
              </a:r>
              <a:endParaRPr sz="400">
                <a:solidFill>
                  <a:srgbClr val="FFFFFF"/>
                </a:solidFill>
              </a:endParaRPr>
            </a:p>
          </p:txBody>
        </p:sp>
        <p:sp>
          <p:nvSpPr>
            <p:cNvPr id="3777" name="Google Shape;3777;p6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JUNE</a:t>
              </a:r>
              <a:endParaRPr sz="400">
                <a:solidFill>
                  <a:srgbClr val="FFFFFF"/>
                </a:solidFill>
              </a:endParaRPr>
            </a:p>
          </p:txBody>
        </p:sp>
        <p:sp>
          <p:nvSpPr>
            <p:cNvPr id="3778" name="Google Shape;3778;p6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1</a:t>
              </a:r>
              <a:endParaRPr sz="400">
                <a:solidFill>
                  <a:srgbClr val="FFFFFF"/>
                </a:solidFill>
              </a:endParaRPr>
            </a:p>
          </p:txBody>
        </p:sp>
        <p:sp>
          <p:nvSpPr>
            <p:cNvPr id="3779" name="Google Shape;3779;p6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2</a:t>
              </a:r>
              <a:endParaRPr sz="400">
                <a:solidFill>
                  <a:srgbClr val="FFFFFF"/>
                </a:solidFill>
              </a:endParaRPr>
            </a:p>
          </p:txBody>
        </p:sp>
        <p:sp>
          <p:nvSpPr>
            <p:cNvPr id="3780" name="Google Shape;3780;p6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1" name="Google Shape;3781;p6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sp>
          <p:nvSpPr>
            <p:cNvPr id="3782" name="Google Shape;3782;p6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3" name="Google Shape;3783;p6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grpSp>
          <p:nvGrpSpPr>
            <p:cNvPr id="3784" name="Google Shape;3784;p60"/>
            <p:cNvGrpSpPr/>
            <p:nvPr/>
          </p:nvGrpSpPr>
          <p:grpSpPr>
            <a:xfrm>
              <a:off x="3748438" y="1378608"/>
              <a:ext cx="2159202" cy="903971"/>
              <a:chOff x="1683525" y="2179850"/>
              <a:chExt cx="4519050" cy="2134525"/>
            </a:xfrm>
          </p:grpSpPr>
          <p:sp>
            <p:nvSpPr>
              <p:cNvPr id="3785" name="Google Shape;3785;p6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6" name="Google Shape;3786;p6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7" name="Google Shape;3787;p6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8" name="Google Shape;3788;p6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9" name="Google Shape;3789;p6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0" name="Google Shape;3790;p6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1" name="Google Shape;3791;p6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2" name="Google Shape;3792;p6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3" name="Google Shape;3793;p6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4" name="Google Shape;3794;p6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5" name="Google Shape;3795;p6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6" name="Google Shape;3796;p6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797" name="Google Shape;3797;p60"/>
          <p:cNvGraphicFramePr/>
          <p:nvPr/>
        </p:nvGraphicFramePr>
        <p:xfrm>
          <a:off x="5935838" y="2130461"/>
          <a:ext cx="2491300" cy="868600"/>
        </p:xfrm>
        <a:graphic>
          <a:graphicData uri="http://schemas.openxmlformats.org/drawingml/2006/table">
            <a:tbl>
              <a:tblPr>
                <a:noFill/>
                <a:tableStyleId>{3705B4D3-1A3C-46D3-9B5D-2E3A499F1FC1}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798" name="Google Shape;3798;p60"/>
          <p:cNvGrpSpPr/>
          <p:nvPr/>
        </p:nvGrpSpPr>
        <p:grpSpPr>
          <a:xfrm>
            <a:off x="5935948" y="3189058"/>
            <a:ext cx="2496964" cy="1001454"/>
            <a:chOff x="1919611" y="789980"/>
            <a:chExt cx="1474179" cy="606868"/>
          </a:xfrm>
        </p:grpSpPr>
        <p:cxnSp>
          <p:nvCxnSpPr>
            <p:cNvPr id="3799" name="Google Shape;3799;p6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0" name="Google Shape;3800;p6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1" name="Google Shape;3801;p6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802" name="Google Shape;3802;p6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JANUARY</a:t>
              </a:r>
              <a:endParaRPr sz="400">
                <a:solidFill>
                  <a:srgbClr val="E3E9ED"/>
                </a:solidFill>
              </a:endParaRPr>
            </a:p>
          </p:txBody>
        </p:sp>
        <p:sp>
          <p:nvSpPr>
            <p:cNvPr id="3803" name="Google Shape;3803;p6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FEBRUARY</a:t>
              </a:r>
              <a:endParaRPr sz="400">
                <a:solidFill>
                  <a:srgbClr val="E3E9ED"/>
                </a:solidFill>
              </a:endParaRPr>
            </a:p>
          </p:txBody>
        </p:sp>
        <p:sp>
          <p:nvSpPr>
            <p:cNvPr id="3804" name="Google Shape;3804;p6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MARCH</a:t>
              </a:r>
              <a:endParaRPr sz="400">
                <a:solidFill>
                  <a:srgbClr val="E3E9ED"/>
                </a:solidFill>
              </a:endParaRPr>
            </a:p>
          </p:txBody>
        </p:sp>
        <p:sp>
          <p:nvSpPr>
            <p:cNvPr id="3805" name="Google Shape;3805;p6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APRIL</a:t>
              </a:r>
              <a:endParaRPr sz="400">
                <a:solidFill>
                  <a:srgbClr val="E3E9ED"/>
                </a:solidFill>
              </a:endParaRPr>
            </a:p>
          </p:txBody>
        </p:sp>
        <p:sp>
          <p:nvSpPr>
            <p:cNvPr id="3806" name="Google Shape;3806;p6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GB" sz="400">
                  <a:solidFill>
                    <a:srgbClr val="E3E9ED"/>
                  </a:solidFill>
                </a:rPr>
                <a:t>PHASE 1</a:t>
              </a:r>
              <a:endParaRPr sz="400">
                <a:solidFill>
                  <a:srgbClr val="E3E9ED"/>
                </a:solidFill>
              </a:endParaRPr>
            </a:p>
          </p:txBody>
        </p:sp>
        <p:sp>
          <p:nvSpPr>
            <p:cNvPr id="3813" name="Google Shape;3813;p6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1</a:t>
              </a:r>
              <a:endParaRPr sz="400">
                <a:solidFill>
                  <a:srgbClr val="E3E9ED"/>
                </a:solidFill>
              </a:endParaRPr>
            </a:p>
          </p:txBody>
        </p:sp>
        <p:sp>
          <p:nvSpPr>
            <p:cNvPr id="3814" name="Google Shape;3814;p6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2</a:t>
              </a:r>
              <a:endParaRPr sz="400">
                <a:solidFill>
                  <a:srgbClr val="E3E9ED"/>
                </a:solidFill>
              </a:endParaRPr>
            </a:p>
          </p:txBody>
        </p:sp>
        <p:sp>
          <p:nvSpPr>
            <p:cNvPr id="3815" name="Google Shape;3815;p6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60"/>
          <p:cNvGrpSpPr/>
          <p:nvPr/>
        </p:nvGrpSpPr>
        <p:grpSpPr>
          <a:xfrm>
            <a:off x="712562" y="998017"/>
            <a:ext cx="2394370" cy="976502"/>
            <a:chOff x="749309" y="1112739"/>
            <a:chExt cx="2371603" cy="976502"/>
          </a:xfrm>
        </p:grpSpPr>
        <p:sp>
          <p:nvSpPr>
            <p:cNvPr id="3817" name="Google Shape;3817;p6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849" name="Google Shape;3849;p60"/>
          <p:cNvGraphicFramePr/>
          <p:nvPr/>
        </p:nvGraphicFramePr>
        <p:xfrm>
          <a:off x="5935863" y="996311"/>
          <a:ext cx="2491300" cy="976425"/>
        </p:xfrm>
        <a:graphic>
          <a:graphicData uri="http://schemas.openxmlformats.org/drawingml/2006/table">
            <a:tbl>
              <a:tblPr>
                <a:noFill/>
                <a:tableStyleId>{3705B4D3-1A3C-46D3-9B5D-2E3A499F1FC1}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850" name="Google Shape;3850;p60"/>
          <p:cNvGraphicFramePr/>
          <p:nvPr/>
        </p:nvGraphicFramePr>
        <p:xfrm>
          <a:off x="3342575" y="2130461"/>
          <a:ext cx="2363400" cy="868575"/>
        </p:xfrm>
        <a:graphic>
          <a:graphicData uri="http://schemas.openxmlformats.org/drawingml/2006/table">
            <a:tbl>
              <a:tblPr>
                <a:noFill/>
                <a:tableStyleId>{3705B4D3-1A3C-46D3-9B5D-2E3A499F1FC1}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51" name="Google Shape;3851;p60"/>
          <p:cNvGrpSpPr/>
          <p:nvPr/>
        </p:nvGrpSpPr>
        <p:grpSpPr>
          <a:xfrm>
            <a:off x="4086505" y="2517104"/>
            <a:ext cx="1517436" cy="74460"/>
            <a:chOff x="3980086" y="2804397"/>
            <a:chExt cx="1227600" cy="66900"/>
          </a:xfrm>
        </p:grpSpPr>
        <p:sp>
          <p:nvSpPr>
            <p:cNvPr id="3852" name="Google Shape;3852;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4" name="Google Shape;3854;p60"/>
          <p:cNvGrpSpPr/>
          <p:nvPr/>
        </p:nvGrpSpPr>
        <p:grpSpPr>
          <a:xfrm>
            <a:off x="4711569" y="2809692"/>
            <a:ext cx="892956" cy="74460"/>
            <a:chOff x="3980086" y="2804397"/>
            <a:chExt cx="1227600" cy="66900"/>
          </a:xfrm>
        </p:grpSpPr>
        <p:sp>
          <p:nvSpPr>
            <p:cNvPr id="3855" name="Google Shape;3855;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60"/>
          <p:cNvGrpSpPr/>
          <p:nvPr/>
        </p:nvGrpSpPr>
        <p:grpSpPr>
          <a:xfrm>
            <a:off x="3344661" y="3168575"/>
            <a:ext cx="2363244" cy="1005943"/>
            <a:chOff x="3358415" y="3361302"/>
            <a:chExt cx="2363244" cy="1024695"/>
          </a:xfrm>
        </p:grpSpPr>
        <p:grpSp>
          <p:nvGrpSpPr>
            <p:cNvPr id="3858" name="Google Shape;3858;p60"/>
            <p:cNvGrpSpPr/>
            <p:nvPr/>
          </p:nvGrpSpPr>
          <p:grpSpPr>
            <a:xfrm>
              <a:off x="3358415" y="3361302"/>
              <a:ext cx="441300" cy="1024695"/>
              <a:chOff x="3358415" y="3361302"/>
              <a:chExt cx="441300" cy="1024695"/>
            </a:xfrm>
          </p:grpSpPr>
          <p:sp>
            <p:nvSpPr>
              <p:cNvPr id="3859" name="Google Shape;3859;p6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5" name="Google Shape;3865;p60"/>
            <p:cNvGrpSpPr/>
            <p:nvPr/>
          </p:nvGrpSpPr>
          <p:grpSpPr>
            <a:xfrm>
              <a:off x="3838901" y="3361302"/>
              <a:ext cx="441300" cy="1024695"/>
              <a:chOff x="3838901" y="3361302"/>
              <a:chExt cx="441300" cy="1024695"/>
            </a:xfrm>
          </p:grpSpPr>
          <p:sp>
            <p:nvSpPr>
              <p:cNvPr id="3866" name="Google Shape;3866;p6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2" name="Google Shape;3872;p60"/>
            <p:cNvGrpSpPr/>
            <p:nvPr/>
          </p:nvGrpSpPr>
          <p:grpSpPr>
            <a:xfrm>
              <a:off x="4319387" y="3361302"/>
              <a:ext cx="441300" cy="1024695"/>
              <a:chOff x="4319387" y="3361302"/>
              <a:chExt cx="441300" cy="1024695"/>
            </a:xfrm>
          </p:grpSpPr>
          <p:sp>
            <p:nvSpPr>
              <p:cNvPr id="3873" name="Google Shape;3873;p6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60"/>
            <p:cNvGrpSpPr/>
            <p:nvPr/>
          </p:nvGrpSpPr>
          <p:grpSpPr>
            <a:xfrm>
              <a:off x="4799873" y="3361302"/>
              <a:ext cx="441300" cy="1024695"/>
              <a:chOff x="4799873" y="3361302"/>
              <a:chExt cx="441300" cy="1024695"/>
            </a:xfrm>
          </p:grpSpPr>
          <p:sp>
            <p:nvSpPr>
              <p:cNvPr id="3880" name="Google Shape;3880;p6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60"/>
            <p:cNvGrpSpPr/>
            <p:nvPr/>
          </p:nvGrpSpPr>
          <p:grpSpPr>
            <a:xfrm>
              <a:off x="5280360" y="3361302"/>
              <a:ext cx="441300" cy="1024695"/>
              <a:chOff x="5280360" y="3361302"/>
              <a:chExt cx="441300" cy="1024695"/>
            </a:xfrm>
          </p:grpSpPr>
          <p:sp>
            <p:nvSpPr>
              <p:cNvPr id="3887" name="Google Shape;3887;p6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893" name="Google Shape;3893;p60"/>
          <p:cNvGraphicFramePr/>
          <p:nvPr/>
        </p:nvGraphicFramePr>
        <p:xfrm>
          <a:off x="711088" y="2130461"/>
          <a:ext cx="2403600" cy="881400"/>
        </p:xfrm>
        <a:graphic>
          <a:graphicData uri="http://schemas.openxmlformats.org/drawingml/2006/table">
            <a:tbl>
              <a:tblPr>
                <a:noFill/>
                <a:tableStyleId>{3705B4D3-1A3C-46D3-9B5D-2E3A499F1FC1}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94" name="Google Shape;3894;p60"/>
          <p:cNvGrpSpPr/>
          <p:nvPr/>
        </p:nvGrpSpPr>
        <p:grpSpPr>
          <a:xfrm>
            <a:off x="712613" y="3180186"/>
            <a:ext cx="2403614" cy="1005900"/>
            <a:chOff x="726450" y="3372825"/>
            <a:chExt cx="2403614" cy="1005900"/>
          </a:xfrm>
        </p:grpSpPr>
        <p:grpSp>
          <p:nvGrpSpPr>
            <p:cNvPr id="3895" name="Google Shape;3895;p60"/>
            <p:cNvGrpSpPr/>
            <p:nvPr/>
          </p:nvGrpSpPr>
          <p:grpSpPr>
            <a:xfrm>
              <a:off x="726450" y="3696000"/>
              <a:ext cx="2403614" cy="500898"/>
              <a:chOff x="726450" y="3696000"/>
              <a:chExt cx="2403614" cy="500898"/>
            </a:xfrm>
          </p:grpSpPr>
          <p:sp>
            <p:nvSpPr>
              <p:cNvPr id="3896" name="Google Shape;3896;p6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97" name="Google Shape;3897;p6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98" name="Google Shape;3898;p60"/>
            <p:cNvGrpSpPr/>
            <p:nvPr/>
          </p:nvGrpSpPr>
          <p:grpSpPr>
            <a:xfrm>
              <a:off x="1348050" y="3372825"/>
              <a:ext cx="1720425" cy="1005900"/>
              <a:chOff x="1348050" y="3372825"/>
              <a:chExt cx="1720425" cy="1005900"/>
            </a:xfrm>
          </p:grpSpPr>
          <p:sp>
            <p:nvSpPr>
              <p:cNvPr id="3899" name="Google Shape;3899;p6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0" name="Google Shape;3900;p6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1" name="Google Shape;3901;p6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2" name="Google Shape;3902;p6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3" name="Google Shape;3903;p6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904" name="Google Shape;3904;p60"/>
            <p:cNvGrpSpPr/>
            <p:nvPr/>
          </p:nvGrpSpPr>
          <p:grpSpPr>
            <a:xfrm>
              <a:off x="1455707" y="3731058"/>
              <a:ext cx="1491150" cy="417657"/>
              <a:chOff x="1455707" y="3731058"/>
              <a:chExt cx="1491150" cy="417657"/>
            </a:xfrm>
          </p:grpSpPr>
          <p:grpSp>
            <p:nvGrpSpPr>
              <p:cNvPr id="3905" name="Google Shape;3905;p60"/>
              <p:cNvGrpSpPr/>
              <p:nvPr/>
            </p:nvGrpSpPr>
            <p:grpSpPr>
              <a:xfrm>
                <a:off x="1472938" y="3745828"/>
                <a:ext cx="72126" cy="53788"/>
                <a:chOff x="1472938" y="3745828"/>
                <a:chExt cx="72126" cy="53788"/>
              </a:xfrm>
            </p:grpSpPr>
            <p:sp>
              <p:nvSpPr>
                <p:cNvPr id="3906" name="Google Shape;3906;p6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8" name="Google Shape;3908;p60"/>
              <p:cNvGrpSpPr/>
              <p:nvPr/>
            </p:nvGrpSpPr>
            <p:grpSpPr>
              <a:xfrm>
                <a:off x="1819181" y="4089633"/>
                <a:ext cx="72126" cy="53788"/>
                <a:chOff x="1819181" y="4089633"/>
                <a:chExt cx="72126" cy="53788"/>
              </a:xfrm>
            </p:grpSpPr>
            <p:sp>
              <p:nvSpPr>
                <p:cNvPr id="3909" name="Google Shape;3909;p6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1" name="Google Shape;3911;p60"/>
              <p:cNvGrpSpPr/>
              <p:nvPr/>
            </p:nvGrpSpPr>
            <p:grpSpPr>
              <a:xfrm>
                <a:off x="1455707" y="4084171"/>
                <a:ext cx="64321" cy="64544"/>
                <a:chOff x="1455707" y="4084171"/>
                <a:chExt cx="64321" cy="64544"/>
              </a:xfrm>
            </p:grpSpPr>
            <p:sp>
              <p:nvSpPr>
                <p:cNvPr id="3912" name="Google Shape;3912;p6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4" name="Google Shape;3914;p60"/>
              <p:cNvGrpSpPr/>
              <p:nvPr/>
            </p:nvGrpSpPr>
            <p:grpSpPr>
              <a:xfrm>
                <a:off x="1818610" y="3731058"/>
                <a:ext cx="64321" cy="64544"/>
                <a:chOff x="1818610" y="3731058"/>
                <a:chExt cx="64321" cy="64544"/>
              </a:xfrm>
            </p:grpSpPr>
            <p:sp>
              <p:nvSpPr>
                <p:cNvPr id="3915" name="Google Shape;3915;p6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60"/>
              <p:cNvGrpSpPr/>
              <p:nvPr/>
            </p:nvGrpSpPr>
            <p:grpSpPr>
              <a:xfrm>
                <a:off x="2172491" y="4089633"/>
                <a:ext cx="72126" cy="53788"/>
                <a:chOff x="2172491" y="4089633"/>
                <a:chExt cx="72126" cy="53788"/>
              </a:xfrm>
            </p:grpSpPr>
            <p:sp>
              <p:nvSpPr>
                <p:cNvPr id="3918" name="Google Shape;3918;p6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0" name="Google Shape;3920;p60"/>
              <p:cNvGrpSpPr/>
              <p:nvPr/>
            </p:nvGrpSpPr>
            <p:grpSpPr>
              <a:xfrm>
                <a:off x="2171920" y="3731058"/>
                <a:ext cx="64321" cy="64544"/>
                <a:chOff x="2171920" y="3731058"/>
                <a:chExt cx="64321" cy="64544"/>
              </a:xfrm>
            </p:grpSpPr>
            <p:sp>
              <p:nvSpPr>
                <p:cNvPr id="3921" name="Google Shape;3921;p6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3" name="Google Shape;3923;p60"/>
              <p:cNvGrpSpPr/>
              <p:nvPr/>
            </p:nvGrpSpPr>
            <p:grpSpPr>
              <a:xfrm>
                <a:off x="2874730" y="3745828"/>
                <a:ext cx="72126" cy="53788"/>
                <a:chOff x="2874730" y="3745828"/>
                <a:chExt cx="72126" cy="53788"/>
              </a:xfrm>
            </p:grpSpPr>
            <p:sp>
              <p:nvSpPr>
                <p:cNvPr id="3924" name="Google Shape;3924;p6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6" name="Google Shape;3926;p60"/>
              <p:cNvGrpSpPr/>
              <p:nvPr/>
            </p:nvGrpSpPr>
            <p:grpSpPr>
              <a:xfrm>
                <a:off x="2878589" y="4081481"/>
                <a:ext cx="64321" cy="64544"/>
                <a:chOff x="2878589" y="4081481"/>
                <a:chExt cx="64321" cy="64544"/>
              </a:xfrm>
            </p:grpSpPr>
            <p:sp>
              <p:nvSpPr>
                <p:cNvPr id="3927" name="Google Shape;3927;p6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60"/>
              <p:cNvGrpSpPr/>
              <p:nvPr/>
            </p:nvGrpSpPr>
            <p:grpSpPr>
              <a:xfrm>
                <a:off x="2525796" y="4089633"/>
                <a:ext cx="72126" cy="53788"/>
                <a:chOff x="2525796" y="4089633"/>
                <a:chExt cx="72126" cy="53788"/>
              </a:xfrm>
            </p:grpSpPr>
            <p:sp>
              <p:nvSpPr>
                <p:cNvPr id="3930" name="Google Shape;3930;p6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60"/>
              <p:cNvGrpSpPr/>
              <p:nvPr/>
            </p:nvGrpSpPr>
            <p:grpSpPr>
              <a:xfrm>
                <a:off x="2525225" y="3731058"/>
                <a:ext cx="64321" cy="64544"/>
                <a:chOff x="2525225" y="3731058"/>
                <a:chExt cx="64321" cy="64544"/>
              </a:xfrm>
            </p:grpSpPr>
            <p:sp>
              <p:nvSpPr>
                <p:cNvPr id="3933" name="Google Shape;3933;p6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3938"/>
        <p:cNvGrpSpPr/>
        <p:nvPr/>
      </p:nvGrpSpPr>
      <p:grpSpPr>
        <a:xfrm>
          <a:off x="0" y="0"/>
          <a:ext cx="0" cy="0"/>
          <a:chOff x="0" y="0"/>
          <a:chExt cx="0" cy="0"/>
        </a:xfrm>
      </p:grpSpPr>
      <p:grpSp>
        <p:nvGrpSpPr>
          <p:cNvPr id="3939" name="Google Shape;3939;p61"/>
          <p:cNvGrpSpPr/>
          <p:nvPr/>
        </p:nvGrpSpPr>
        <p:grpSpPr>
          <a:xfrm>
            <a:off x="5780153" y="1859606"/>
            <a:ext cx="671400" cy="674856"/>
            <a:chOff x="5780148" y="1859605"/>
            <a:chExt cx="671400" cy="674856"/>
          </a:xfrm>
        </p:grpSpPr>
        <p:sp>
          <p:nvSpPr>
            <p:cNvPr id="3940" name="Google Shape;3940;p6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61"/>
          <p:cNvGrpSpPr/>
          <p:nvPr/>
        </p:nvGrpSpPr>
        <p:grpSpPr>
          <a:xfrm>
            <a:off x="716996" y="971307"/>
            <a:ext cx="845921" cy="690752"/>
            <a:chOff x="732428" y="1198513"/>
            <a:chExt cx="845921" cy="690752"/>
          </a:xfrm>
        </p:grpSpPr>
        <p:grpSp>
          <p:nvGrpSpPr>
            <p:cNvPr id="3945" name="Google Shape;3945;p61"/>
            <p:cNvGrpSpPr/>
            <p:nvPr/>
          </p:nvGrpSpPr>
          <p:grpSpPr>
            <a:xfrm>
              <a:off x="823030" y="1198513"/>
              <a:ext cx="755319" cy="690752"/>
              <a:chOff x="823030" y="1198513"/>
              <a:chExt cx="755319" cy="690752"/>
            </a:xfrm>
          </p:grpSpPr>
          <p:sp>
            <p:nvSpPr>
              <p:cNvPr id="3946" name="Google Shape;3946;p6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8" name="Google Shape;3948;p61"/>
            <p:cNvGrpSpPr/>
            <p:nvPr/>
          </p:nvGrpSpPr>
          <p:grpSpPr>
            <a:xfrm>
              <a:off x="732428" y="1239937"/>
              <a:ext cx="739912" cy="607886"/>
              <a:chOff x="732428" y="1239937"/>
              <a:chExt cx="739912" cy="607886"/>
            </a:xfrm>
          </p:grpSpPr>
          <p:sp>
            <p:nvSpPr>
              <p:cNvPr id="3949" name="Google Shape;3949;p6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1" name="Google Shape;3951;p61"/>
            <p:cNvGrpSpPr/>
            <p:nvPr/>
          </p:nvGrpSpPr>
          <p:grpSpPr>
            <a:xfrm>
              <a:off x="732428" y="1277018"/>
              <a:ext cx="702832" cy="533758"/>
              <a:chOff x="732428" y="1277018"/>
              <a:chExt cx="702832" cy="533758"/>
            </a:xfrm>
          </p:grpSpPr>
          <p:sp>
            <p:nvSpPr>
              <p:cNvPr id="3952" name="Google Shape;3952;p6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61"/>
            <p:cNvGrpSpPr/>
            <p:nvPr/>
          </p:nvGrpSpPr>
          <p:grpSpPr>
            <a:xfrm>
              <a:off x="931170" y="1306653"/>
              <a:ext cx="647179" cy="474455"/>
              <a:chOff x="931170" y="1306653"/>
              <a:chExt cx="647179" cy="474455"/>
            </a:xfrm>
          </p:grpSpPr>
          <p:sp>
            <p:nvSpPr>
              <p:cNvPr id="3955" name="Google Shape;3955;p6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7" name="Google Shape;3957;p6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8" name="Google Shape;3958;p61"/>
          <p:cNvGrpSpPr/>
          <p:nvPr/>
        </p:nvGrpSpPr>
        <p:grpSpPr>
          <a:xfrm>
            <a:off x="3948605" y="971313"/>
            <a:ext cx="634656" cy="699982"/>
            <a:chOff x="5985650" y="2860025"/>
            <a:chExt cx="1396075" cy="1539775"/>
          </a:xfrm>
        </p:grpSpPr>
        <p:sp>
          <p:nvSpPr>
            <p:cNvPr id="3959" name="Google Shape;3959;p6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1" name="Google Shape;3991;p61"/>
          <p:cNvGrpSpPr/>
          <p:nvPr/>
        </p:nvGrpSpPr>
        <p:grpSpPr>
          <a:xfrm>
            <a:off x="4704254" y="971307"/>
            <a:ext cx="725845" cy="699975"/>
            <a:chOff x="4249973" y="1201875"/>
            <a:chExt cx="1958568" cy="1888762"/>
          </a:xfrm>
        </p:grpSpPr>
        <p:sp>
          <p:nvSpPr>
            <p:cNvPr id="3992" name="Google Shape;3992;p6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3" name="Google Shape;3993;p61"/>
            <p:cNvGrpSpPr/>
            <p:nvPr/>
          </p:nvGrpSpPr>
          <p:grpSpPr>
            <a:xfrm>
              <a:off x="5853086" y="1789142"/>
              <a:ext cx="355454" cy="1048099"/>
              <a:chOff x="5576108" y="2016725"/>
              <a:chExt cx="565200" cy="1666560"/>
            </a:xfrm>
          </p:grpSpPr>
          <p:sp>
            <p:nvSpPr>
              <p:cNvPr id="3994" name="Google Shape;3994;p6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5" name="Google Shape;3995;p6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6" name="Google Shape;3996;p61"/>
            <p:cNvGrpSpPr/>
            <p:nvPr/>
          </p:nvGrpSpPr>
          <p:grpSpPr>
            <a:xfrm>
              <a:off x="4869455" y="2691676"/>
              <a:ext cx="1013897" cy="398961"/>
              <a:chOff x="4012057" y="3451825"/>
              <a:chExt cx="1612175" cy="634379"/>
            </a:xfrm>
          </p:grpSpPr>
          <p:sp>
            <p:nvSpPr>
              <p:cNvPr id="3997" name="Google Shape;3997;p6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8" name="Google Shape;3998;p6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61"/>
            <p:cNvGrpSpPr/>
            <p:nvPr/>
          </p:nvGrpSpPr>
          <p:grpSpPr>
            <a:xfrm>
              <a:off x="4276937" y="2155961"/>
              <a:ext cx="651965" cy="891358"/>
              <a:chOff x="3069908" y="2599997"/>
              <a:chExt cx="1036675" cy="1417328"/>
            </a:xfrm>
          </p:grpSpPr>
          <p:sp>
            <p:nvSpPr>
              <p:cNvPr id="4000" name="Google Shape;4000;p6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1" name="Google Shape;4001;p6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61"/>
            <p:cNvGrpSpPr/>
            <p:nvPr/>
          </p:nvGrpSpPr>
          <p:grpSpPr>
            <a:xfrm>
              <a:off x="5054918" y="1201875"/>
              <a:ext cx="999548" cy="602711"/>
              <a:chOff x="4306958" y="1082925"/>
              <a:chExt cx="1589359" cy="958358"/>
            </a:xfrm>
          </p:grpSpPr>
          <p:sp>
            <p:nvSpPr>
              <p:cNvPr id="4003" name="Google Shape;4003;p6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4" name="Google Shape;4004;p6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5" name="Google Shape;4005;p61"/>
            <p:cNvGrpSpPr/>
            <p:nvPr/>
          </p:nvGrpSpPr>
          <p:grpSpPr>
            <a:xfrm>
              <a:off x="4249973" y="1303451"/>
              <a:ext cx="799317" cy="841334"/>
              <a:chOff x="3027033" y="1244439"/>
              <a:chExt cx="1270977" cy="1337786"/>
            </a:xfrm>
          </p:grpSpPr>
          <p:sp>
            <p:nvSpPr>
              <p:cNvPr id="4006" name="Google Shape;4006;p6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7" name="Google Shape;4007;p6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08" name="Google Shape;4008;p61"/>
          <p:cNvGrpSpPr/>
          <p:nvPr/>
        </p:nvGrpSpPr>
        <p:grpSpPr>
          <a:xfrm>
            <a:off x="4057119" y="1858087"/>
            <a:ext cx="750769" cy="683784"/>
            <a:chOff x="4204684" y="2104422"/>
            <a:chExt cx="699822" cy="637382"/>
          </a:xfrm>
        </p:grpSpPr>
        <p:grpSp>
          <p:nvGrpSpPr>
            <p:cNvPr id="4009" name="Google Shape;4009;p61"/>
            <p:cNvGrpSpPr/>
            <p:nvPr/>
          </p:nvGrpSpPr>
          <p:grpSpPr>
            <a:xfrm>
              <a:off x="4204684" y="2430067"/>
              <a:ext cx="342957" cy="311738"/>
              <a:chOff x="4204684" y="2430067"/>
              <a:chExt cx="342957" cy="311738"/>
            </a:xfrm>
          </p:grpSpPr>
          <p:sp>
            <p:nvSpPr>
              <p:cNvPr id="4010" name="Google Shape;4010;p6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61"/>
            <p:cNvGrpSpPr/>
            <p:nvPr/>
          </p:nvGrpSpPr>
          <p:grpSpPr>
            <a:xfrm>
              <a:off x="4561586" y="2430067"/>
              <a:ext cx="342920" cy="311738"/>
              <a:chOff x="4561586" y="2430067"/>
              <a:chExt cx="342920" cy="311738"/>
            </a:xfrm>
          </p:grpSpPr>
          <p:sp>
            <p:nvSpPr>
              <p:cNvPr id="4013" name="Google Shape;4013;p6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61"/>
            <p:cNvGrpSpPr/>
            <p:nvPr/>
          </p:nvGrpSpPr>
          <p:grpSpPr>
            <a:xfrm>
              <a:off x="4561586" y="2104422"/>
              <a:ext cx="342920" cy="311738"/>
              <a:chOff x="4561586" y="2104422"/>
              <a:chExt cx="342920" cy="311738"/>
            </a:xfrm>
          </p:grpSpPr>
          <p:sp>
            <p:nvSpPr>
              <p:cNvPr id="4016" name="Google Shape;4016;p6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8" name="Google Shape;4018;p61"/>
            <p:cNvGrpSpPr/>
            <p:nvPr/>
          </p:nvGrpSpPr>
          <p:grpSpPr>
            <a:xfrm>
              <a:off x="4204684" y="2104422"/>
              <a:ext cx="342957" cy="311664"/>
              <a:chOff x="4204684" y="2104422"/>
              <a:chExt cx="342957" cy="311664"/>
            </a:xfrm>
          </p:grpSpPr>
          <p:sp>
            <p:nvSpPr>
              <p:cNvPr id="4019" name="Google Shape;4019;p6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21" name="Google Shape;4021;p61"/>
          <p:cNvGrpSpPr/>
          <p:nvPr/>
        </p:nvGrpSpPr>
        <p:grpSpPr>
          <a:xfrm>
            <a:off x="5521552" y="971301"/>
            <a:ext cx="660591" cy="688867"/>
            <a:chOff x="5830645" y="1267368"/>
            <a:chExt cx="530340" cy="553040"/>
          </a:xfrm>
        </p:grpSpPr>
        <p:sp>
          <p:nvSpPr>
            <p:cNvPr id="4022" name="Google Shape;4022;p6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3" name="Google Shape;4023;p61"/>
            <p:cNvGrpSpPr/>
            <p:nvPr/>
          </p:nvGrpSpPr>
          <p:grpSpPr>
            <a:xfrm>
              <a:off x="5830645" y="1267368"/>
              <a:ext cx="259743" cy="269909"/>
              <a:chOff x="5830645" y="1267368"/>
              <a:chExt cx="259743" cy="269909"/>
            </a:xfrm>
          </p:grpSpPr>
          <p:sp>
            <p:nvSpPr>
              <p:cNvPr id="4024" name="Google Shape;4024;p6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6" name="Google Shape;4026;p61"/>
            <p:cNvGrpSpPr/>
            <p:nvPr/>
          </p:nvGrpSpPr>
          <p:grpSpPr>
            <a:xfrm>
              <a:off x="6101293" y="1267368"/>
              <a:ext cx="259692" cy="269909"/>
              <a:chOff x="6101293" y="1267368"/>
              <a:chExt cx="259692" cy="269909"/>
            </a:xfrm>
          </p:grpSpPr>
          <p:sp>
            <p:nvSpPr>
              <p:cNvPr id="4027" name="Google Shape;4027;p6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61"/>
            <p:cNvGrpSpPr/>
            <p:nvPr/>
          </p:nvGrpSpPr>
          <p:grpSpPr>
            <a:xfrm>
              <a:off x="5830645" y="1550500"/>
              <a:ext cx="259692" cy="269909"/>
              <a:chOff x="5830645" y="1550500"/>
              <a:chExt cx="259692" cy="269909"/>
            </a:xfrm>
          </p:grpSpPr>
          <p:sp>
            <p:nvSpPr>
              <p:cNvPr id="4030" name="Google Shape;4030;p6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61"/>
            <p:cNvGrpSpPr/>
            <p:nvPr/>
          </p:nvGrpSpPr>
          <p:grpSpPr>
            <a:xfrm>
              <a:off x="6101293" y="1550500"/>
              <a:ext cx="259692" cy="269909"/>
              <a:chOff x="6101293" y="1550500"/>
              <a:chExt cx="259692" cy="269909"/>
            </a:xfrm>
          </p:grpSpPr>
          <p:sp>
            <p:nvSpPr>
              <p:cNvPr id="4033" name="Google Shape;4033;p6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35" name="Google Shape;4035;p61"/>
          <p:cNvGrpSpPr/>
          <p:nvPr/>
        </p:nvGrpSpPr>
        <p:grpSpPr>
          <a:xfrm>
            <a:off x="723705" y="1861761"/>
            <a:ext cx="697154" cy="679574"/>
            <a:chOff x="2679875" y="2361475"/>
            <a:chExt cx="780425" cy="760575"/>
          </a:xfrm>
        </p:grpSpPr>
        <p:sp>
          <p:nvSpPr>
            <p:cNvPr id="4036" name="Google Shape;4036;p6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61"/>
          <p:cNvGrpSpPr/>
          <p:nvPr/>
        </p:nvGrpSpPr>
        <p:grpSpPr>
          <a:xfrm>
            <a:off x="3122864" y="971353"/>
            <a:ext cx="735829" cy="684547"/>
            <a:chOff x="3351965" y="1148808"/>
            <a:chExt cx="750770" cy="698375"/>
          </a:xfrm>
        </p:grpSpPr>
        <p:grpSp>
          <p:nvGrpSpPr>
            <p:cNvPr id="4043" name="Google Shape;4043;p61"/>
            <p:cNvGrpSpPr/>
            <p:nvPr/>
          </p:nvGrpSpPr>
          <p:grpSpPr>
            <a:xfrm>
              <a:off x="3586796" y="1148808"/>
              <a:ext cx="294857" cy="286830"/>
              <a:chOff x="3750225" y="1774000"/>
              <a:chExt cx="149575" cy="145525"/>
            </a:xfrm>
          </p:grpSpPr>
          <p:sp>
            <p:nvSpPr>
              <p:cNvPr id="4044" name="Google Shape;4044;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 name="Google Shape;4046;p61"/>
            <p:cNvGrpSpPr/>
            <p:nvPr/>
          </p:nvGrpSpPr>
          <p:grpSpPr>
            <a:xfrm>
              <a:off x="3779245" y="1375768"/>
              <a:ext cx="323490" cy="286978"/>
              <a:chOff x="3847850" y="1889150"/>
              <a:chExt cx="164100" cy="145600"/>
            </a:xfrm>
          </p:grpSpPr>
          <p:sp>
            <p:nvSpPr>
              <p:cNvPr id="4047" name="Google Shape;4047;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9" name="Google Shape;4049;p61"/>
            <p:cNvGrpSpPr/>
            <p:nvPr/>
          </p:nvGrpSpPr>
          <p:grpSpPr>
            <a:xfrm>
              <a:off x="3351965" y="1330435"/>
              <a:ext cx="295449" cy="285401"/>
              <a:chOff x="3631100" y="1866150"/>
              <a:chExt cx="149875" cy="144800"/>
            </a:xfrm>
          </p:grpSpPr>
          <p:sp>
            <p:nvSpPr>
              <p:cNvPr id="4050" name="Google Shape;4050;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2" name="Google Shape;4052;p61"/>
            <p:cNvGrpSpPr/>
            <p:nvPr/>
          </p:nvGrpSpPr>
          <p:grpSpPr>
            <a:xfrm>
              <a:off x="3548208" y="1560352"/>
              <a:ext cx="294808" cy="286830"/>
              <a:chOff x="3730650" y="1982800"/>
              <a:chExt cx="149550" cy="145525"/>
            </a:xfrm>
          </p:grpSpPr>
          <p:sp>
            <p:nvSpPr>
              <p:cNvPr id="4053" name="Google Shape;4053;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5" name="Google Shape;4055;p61"/>
          <p:cNvGrpSpPr/>
          <p:nvPr/>
        </p:nvGrpSpPr>
        <p:grpSpPr>
          <a:xfrm>
            <a:off x="7624517" y="971307"/>
            <a:ext cx="804565" cy="677795"/>
            <a:chOff x="7636443" y="1204988"/>
            <a:chExt cx="804565" cy="677795"/>
          </a:xfrm>
        </p:grpSpPr>
        <p:grpSp>
          <p:nvGrpSpPr>
            <p:cNvPr id="4056" name="Google Shape;4056;p61"/>
            <p:cNvGrpSpPr/>
            <p:nvPr/>
          </p:nvGrpSpPr>
          <p:grpSpPr>
            <a:xfrm>
              <a:off x="7636443" y="1509705"/>
              <a:ext cx="804565" cy="373078"/>
              <a:chOff x="7636443" y="1509705"/>
              <a:chExt cx="804565" cy="373078"/>
            </a:xfrm>
          </p:grpSpPr>
          <p:sp>
            <p:nvSpPr>
              <p:cNvPr id="4057" name="Google Shape;4057;p6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61"/>
            <p:cNvGrpSpPr/>
            <p:nvPr/>
          </p:nvGrpSpPr>
          <p:grpSpPr>
            <a:xfrm>
              <a:off x="7636443" y="1408133"/>
              <a:ext cx="804565" cy="373078"/>
              <a:chOff x="7636443" y="1408133"/>
              <a:chExt cx="804565" cy="373078"/>
            </a:xfrm>
          </p:grpSpPr>
          <p:sp>
            <p:nvSpPr>
              <p:cNvPr id="4060" name="Google Shape;4060;p6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61"/>
            <p:cNvGrpSpPr/>
            <p:nvPr/>
          </p:nvGrpSpPr>
          <p:grpSpPr>
            <a:xfrm>
              <a:off x="7636443" y="1306560"/>
              <a:ext cx="804565" cy="373078"/>
              <a:chOff x="7636443" y="1306560"/>
              <a:chExt cx="804565" cy="373078"/>
            </a:xfrm>
          </p:grpSpPr>
          <p:sp>
            <p:nvSpPr>
              <p:cNvPr id="4063" name="Google Shape;4063;p6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61"/>
            <p:cNvGrpSpPr/>
            <p:nvPr/>
          </p:nvGrpSpPr>
          <p:grpSpPr>
            <a:xfrm>
              <a:off x="7636443" y="1204988"/>
              <a:ext cx="804565" cy="373078"/>
              <a:chOff x="7636443" y="1204988"/>
              <a:chExt cx="804565" cy="373078"/>
            </a:xfrm>
          </p:grpSpPr>
          <p:sp>
            <p:nvSpPr>
              <p:cNvPr id="4066" name="Google Shape;4066;p6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68" name="Google Shape;4068;p61"/>
          <p:cNvGrpSpPr/>
          <p:nvPr/>
        </p:nvGrpSpPr>
        <p:grpSpPr>
          <a:xfrm>
            <a:off x="4963363" y="1878721"/>
            <a:ext cx="661339" cy="661188"/>
            <a:chOff x="3990000" y="975400"/>
            <a:chExt cx="3934200" cy="3933300"/>
          </a:xfrm>
        </p:grpSpPr>
        <p:sp>
          <p:nvSpPr>
            <p:cNvPr id="4069" name="Google Shape;4069;p6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3" name="Google Shape;4073;p61"/>
          <p:cNvGrpSpPr/>
          <p:nvPr/>
        </p:nvGrpSpPr>
        <p:grpSpPr>
          <a:xfrm>
            <a:off x="6607011" y="1857359"/>
            <a:ext cx="868881" cy="684241"/>
            <a:chOff x="6598259" y="2078634"/>
            <a:chExt cx="868881" cy="684241"/>
          </a:xfrm>
        </p:grpSpPr>
        <p:sp>
          <p:nvSpPr>
            <p:cNvPr id="4074" name="Google Shape;4074;p6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0" name="Google Shape;4080;p61"/>
            <p:cNvGrpSpPr/>
            <p:nvPr/>
          </p:nvGrpSpPr>
          <p:grpSpPr>
            <a:xfrm>
              <a:off x="6808175" y="2078634"/>
              <a:ext cx="452229" cy="684241"/>
              <a:chOff x="6808175" y="2078634"/>
              <a:chExt cx="452229" cy="684241"/>
            </a:xfrm>
          </p:grpSpPr>
          <p:sp>
            <p:nvSpPr>
              <p:cNvPr id="4081" name="Google Shape;4081;p6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7" name="Google Shape;4087;p61"/>
              <p:cNvGrpSpPr/>
              <p:nvPr/>
            </p:nvGrpSpPr>
            <p:grpSpPr>
              <a:xfrm>
                <a:off x="6821586" y="2078634"/>
                <a:ext cx="426871" cy="684241"/>
                <a:chOff x="6821586" y="2078634"/>
                <a:chExt cx="426871" cy="684241"/>
              </a:xfrm>
            </p:grpSpPr>
            <p:grpSp>
              <p:nvGrpSpPr>
                <p:cNvPr id="4088" name="Google Shape;4088;p61"/>
                <p:cNvGrpSpPr/>
                <p:nvPr/>
              </p:nvGrpSpPr>
              <p:grpSpPr>
                <a:xfrm>
                  <a:off x="6821586" y="2078634"/>
                  <a:ext cx="426871" cy="684241"/>
                  <a:chOff x="6821586" y="2078634"/>
                  <a:chExt cx="426871" cy="684241"/>
                </a:xfrm>
              </p:grpSpPr>
              <p:sp>
                <p:nvSpPr>
                  <p:cNvPr id="4089" name="Google Shape;4089;p6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8" name="Google Shape;4108;p6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14" name="Google Shape;4114;p61"/>
          <p:cNvGrpSpPr/>
          <p:nvPr/>
        </p:nvGrpSpPr>
        <p:grpSpPr>
          <a:xfrm>
            <a:off x="716994" y="3531369"/>
            <a:ext cx="1340789" cy="640830"/>
            <a:chOff x="238125" y="1151100"/>
            <a:chExt cx="7139450" cy="3412300"/>
          </a:xfrm>
        </p:grpSpPr>
        <p:sp>
          <p:nvSpPr>
            <p:cNvPr id="4115" name="Google Shape;4115;p6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7" name="Google Shape;4127;p61"/>
          <p:cNvGrpSpPr/>
          <p:nvPr/>
        </p:nvGrpSpPr>
        <p:grpSpPr>
          <a:xfrm>
            <a:off x="5584217" y="2734650"/>
            <a:ext cx="985357" cy="585764"/>
            <a:chOff x="5145061" y="2881789"/>
            <a:chExt cx="1107641" cy="658458"/>
          </a:xfrm>
        </p:grpSpPr>
        <p:grpSp>
          <p:nvGrpSpPr>
            <p:cNvPr id="4128" name="Google Shape;4128;p61"/>
            <p:cNvGrpSpPr/>
            <p:nvPr/>
          </p:nvGrpSpPr>
          <p:grpSpPr>
            <a:xfrm>
              <a:off x="5722989" y="3244587"/>
              <a:ext cx="529713" cy="295659"/>
              <a:chOff x="5722989" y="3244587"/>
              <a:chExt cx="529713" cy="295659"/>
            </a:xfrm>
          </p:grpSpPr>
          <p:sp>
            <p:nvSpPr>
              <p:cNvPr id="4129" name="Google Shape;4129;p6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0" name="Google Shape;4130;p6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1" name="Google Shape;4131;p61"/>
            <p:cNvGrpSpPr/>
            <p:nvPr/>
          </p:nvGrpSpPr>
          <p:grpSpPr>
            <a:xfrm>
              <a:off x="5145061" y="3244587"/>
              <a:ext cx="536807" cy="295659"/>
              <a:chOff x="5145061" y="3244587"/>
              <a:chExt cx="536807" cy="295659"/>
            </a:xfrm>
          </p:grpSpPr>
          <p:sp>
            <p:nvSpPr>
              <p:cNvPr id="4132" name="Google Shape;4132;p6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3" name="Google Shape;4133;p6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4" name="Google Shape;4134;p61"/>
            <p:cNvGrpSpPr/>
            <p:nvPr/>
          </p:nvGrpSpPr>
          <p:grpSpPr>
            <a:xfrm>
              <a:off x="5341327" y="2898245"/>
              <a:ext cx="532309" cy="614891"/>
              <a:chOff x="5341327" y="2898245"/>
              <a:chExt cx="532309" cy="614891"/>
            </a:xfrm>
          </p:grpSpPr>
          <p:sp>
            <p:nvSpPr>
              <p:cNvPr id="4135" name="Google Shape;4135;p6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6" name="Google Shape;4136;p6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7" name="Google Shape;4137;p61"/>
            <p:cNvGrpSpPr/>
            <p:nvPr/>
          </p:nvGrpSpPr>
          <p:grpSpPr>
            <a:xfrm>
              <a:off x="5532290" y="2881789"/>
              <a:ext cx="620516" cy="305456"/>
              <a:chOff x="5532290" y="2881789"/>
              <a:chExt cx="620516" cy="305456"/>
            </a:xfrm>
          </p:grpSpPr>
          <p:sp>
            <p:nvSpPr>
              <p:cNvPr id="4138" name="Google Shape;4138;p6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9" name="Google Shape;4139;p6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140" name="Google Shape;4140;p61"/>
          <p:cNvGrpSpPr/>
          <p:nvPr/>
        </p:nvGrpSpPr>
        <p:grpSpPr>
          <a:xfrm>
            <a:off x="8163140" y="3526708"/>
            <a:ext cx="269068" cy="645491"/>
            <a:chOff x="7026852" y="3311869"/>
            <a:chExt cx="434331" cy="1041954"/>
          </a:xfrm>
        </p:grpSpPr>
        <p:sp>
          <p:nvSpPr>
            <p:cNvPr id="4141" name="Google Shape;4141;p6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61"/>
          <p:cNvGrpSpPr/>
          <p:nvPr/>
        </p:nvGrpSpPr>
        <p:grpSpPr>
          <a:xfrm>
            <a:off x="6179721" y="3565945"/>
            <a:ext cx="293882" cy="293836"/>
            <a:chOff x="4873519" y="3311869"/>
            <a:chExt cx="499374" cy="499296"/>
          </a:xfrm>
        </p:grpSpPr>
        <p:sp>
          <p:nvSpPr>
            <p:cNvPr id="4145" name="Google Shape;4145;p6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61"/>
          <p:cNvGrpSpPr/>
          <p:nvPr/>
        </p:nvGrpSpPr>
        <p:grpSpPr>
          <a:xfrm>
            <a:off x="6179721" y="3878317"/>
            <a:ext cx="293882" cy="293882"/>
            <a:chOff x="4873519" y="3875839"/>
            <a:chExt cx="499374" cy="499374"/>
          </a:xfrm>
        </p:grpSpPr>
        <p:sp>
          <p:nvSpPr>
            <p:cNvPr id="4148" name="Google Shape;4148;p6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61"/>
          <p:cNvGrpSpPr/>
          <p:nvPr/>
        </p:nvGrpSpPr>
        <p:grpSpPr>
          <a:xfrm>
            <a:off x="5633660" y="3534870"/>
            <a:ext cx="438354" cy="637329"/>
            <a:chOff x="1697726" y="3244179"/>
            <a:chExt cx="788124" cy="1146069"/>
          </a:xfrm>
        </p:grpSpPr>
        <p:sp>
          <p:nvSpPr>
            <p:cNvPr id="4158" name="Google Shape;4158;p6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0" name="Google Shape;4160;p6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1" name="Google Shape;4161;p61"/>
          <p:cNvGrpSpPr/>
          <p:nvPr/>
        </p:nvGrpSpPr>
        <p:grpSpPr>
          <a:xfrm>
            <a:off x="7634874" y="1863232"/>
            <a:ext cx="799565" cy="670282"/>
            <a:chOff x="7617850" y="2063282"/>
            <a:chExt cx="799565" cy="670282"/>
          </a:xfrm>
        </p:grpSpPr>
        <p:cxnSp>
          <p:nvCxnSpPr>
            <p:cNvPr id="4162" name="Google Shape;4162;p6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3" name="Google Shape;4163;p61"/>
            <p:cNvCxnSpPr/>
            <p:nvPr/>
          </p:nvCxnSpPr>
          <p:spPr>
            <a:xfrm rot="162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4" name="Google Shape;4164;p6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5" name="Google Shape;4165;p61"/>
            <p:cNvCxnSpPr/>
            <p:nvPr/>
          </p:nvCxnSpPr>
          <p:spPr>
            <a:xfrm rot="162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6" name="Google Shape;4166;p6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167" name="Google Shape;4167;p6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168" name="Google Shape;4168;p61"/>
            <p:cNvGrpSpPr/>
            <p:nvPr/>
          </p:nvGrpSpPr>
          <p:grpSpPr>
            <a:xfrm>
              <a:off x="7734309" y="2063282"/>
              <a:ext cx="570957" cy="620095"/>
              <a:chOff x="7734309" y="2063282"/>
              <a:chExt cx="570957" cy="620095"/>
            </a:xfrm>
          </p:grpSpPr>
          <p:grpSp>
            <p:nvGrpSpPr>
              <p:cNvPr id="4169" name="Google Shape;4169;p61"/>
              <p:cNvGrpSpPr/>
              <p:nvPr/>
            </p:nvGrpSpPr>
            <p:grpSpPr>
              <a:xfrm>
                <a:off x="8031573" y="2063282"/>
                <a:ext cx="273693" cy="620095"/>
                <a:chOff x="8031573" y="2063282"/>
                <a:chExt cx="273693" cy="620096"/>
              </a:xfrm>
            </p:grpSpPr>
            <p:sp>
              <p:nvSpPr>
                <p:cNvPr id="4170" name="Google Shape;4170;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4" name="Google Shape;4174;p61"/>
              <p:cNvGrpSpPr/>
              <p:nvPr/>
            </p:nvGrpSpPr>
            <p:grpSpPr>
              <a:xfrm flipH="1">
                <a:off x="7734309" y="2063282"/>
                <a:ext cx="273693" cy="620095"/>
                <a:chOff x="8031573" y="2063282"/>
                <a:chExt cx="273693" cy="620096"/>
              </a:xfrm>
            </p:grpSpPr>
            <p:sp>
              <p:nvSpPr>
                <p:cNvPr id="4175" name="Google Shape;4175;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179" name="Google Shape;4179;p6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1" name="Google Shape;4181;p61"/>
          <p:cNvGrpSpPr/>
          <p:nvPr/>
        </p:nvGrpSpPr>
        <p:grpSpPr>
          <a:xfrm>
            <a:off x="7821480" y="2716716"/>
            <a:ext cx="602567" cy="601884"/>
            <a:chOff x="1186975" y="238125"/>
            <a:chExt cx="5244275" cy="5238325"/>
          </a:xfrm>
        </p:grpSpPr>
        <p:sp>
          <p:nvSpPr>
            <p:cNvPr id="4182" name="Google Shape;4182;p6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61"/>
          <p:cNvGrpSpPr/>
          <p:nvPr/>
        </p:nvGrpSpPr>
        <p:grpSpPr>
          <a:xfrm>
            <a:off x="3264218" y="1856199"/>
            <a:ext cx="651848" cy="687338"/>
            <a:chOff x="3400515" y="2056248"/>
            <a:chExt cx="698134" cy="735987"/>
          </a:xfrm>
        </p:grpSpPr>
        <p:grpSp>
          <p:nvGrpSpPr>
            <p:cNvPr id="4187" name="Google Shape;4187;p61"/>
            <p:cNvGrpSpPr/>
            <p:nvPr/>
          </p:nvGrpSpPr>
          <p:grpSpPr>
            <a:xfrm>
              <a:off x="3400515" y="2283913"/>
              <a:ext cx="312919" cy="219900"/>
              <a:chOff x="3400515" y="2283913"/>
              <a:chExt cx="312919" cy="219900"/>
            </a:xfrm>
          </p:grpSpPr>
          <p:sp>
            <p:nvSpPr>
              <p:cNvPr id="4188" name="Google Shape;4188;p6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89" name="Google Shape;4189;p6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190" name="Google Shape;4190;p61"/>
            <p:cNvGrpSpPr/>
            <p:nvPr/>
          </p:nvGrpSpPr>
          <p:grpSpPr>
            <a:xfrm>
              <a:off x="3547823" y="2461089"/>
              <a:ext cx="219900" cy="331146"/>
              <a:chOff x="3547823" y="2461089"/>
              <a:chExt cx="219900" cy="331146"/>
            </a:xfrm>
          </p:grpSpPr>
          <p:sp>
            <p:nvSpPr>
              <p:cNvPr id="4191" name="Google Shape;4191;p6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2" name="Google Shape;4192;p6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193" name="Google Shape;4193;p61"/>
            <p:cNvGrpSpPr/>
            <p:nvPr/>
          </p:nvGrpSpPr>
          <p:grpSpPr>
            <a:xfrm>
              <a:off x="3734138" y="2461089"/>
              <a:ext cx="219900" cy="331146"/>
              <a:chOff x="3734138" y="2461089"/>
              <a:chExt cx="219900" cy="331146"/>
            </a:xfrm>
          </p:grpSpPr>
          <p:sp>
            <p:nvSpPr>
              <p:cNvPr id="4194" name="Google Shape;4194;p6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5" name="Google Shape;4195;p6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196" name="Google Shape;4196;p61"/>
            <p:cNvGrpSpPr/>
            <p:nvPr/>
          </p:nvGrpSpPr>
          <p:grpSpPr>
            <a:xfrm>
              <a:off x="3787560" y="2281742"/>
              <a:ext cx="311089" cy="219900"/>
              <a:chOff x="3787560" y="2281742"/>
              <a:chExt cx="311089" cy="219900"/>
            </a:xfrm>
          </p:grpSpPr>
          <p:sp>
            <p:nvSpPr>
              <p:cNvPr id="4197" name="Google Shape;4197;p6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8" name="Google Shape;4198;p6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199" name="Google Shape;4199;p61"/>
            <p:cNvGrpSpPr/>
            <p:nvPr/>
          </p:nvGrpSpPr>
          <p:grpSpPr>
            <a:xfrm>
              <a:off x="3637290" y="2056248"/>
              <a:ext cx="219900" cy="330736"/>
              <a:chOff x="3637290" y="2056248"/>
              <a:chExt cx="219900" cy="330736"/>
            </a:xfrm>
          </p:grpSpPr>
          <p:sp>
            <p:nvSpPr>
              <p:cNvPr id="4200" name="Google Shape;4200;p6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4201" name="Google Shape;4201;p6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202" name="Google Shape;4202;p61"/>
          <p:cNvGrpSpPr/>
          <p:nvPr/>
        </p:nvGrpSpPr>
        <p:grpSpPr>
          <a:xfrm>
            <a:off x="2555923" y="2726206"/>
            <a:ext cx="1268144" cy="592394"/>
            <a:chOff x="238125" y="1188750"/>
            <a:chExt cx="7140450" cy="3335550"/>
          </a:xfrm>
        </p:grpSpPr>
        <p:sp>
          <p:nvSpPr>
            <p:cNvPr id="4203" name="Google Shape;4203;p6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8" name="Google Shape;4208;p61"/>
          <p:cNvGrpSpPr/>
          <p:nvPr/>
        </p:nvGrpSpPr>
        <p:grpSpPr>
          <a:xfrm>
            <a:off x="6663824" y="2728360"/>
            <a:ext cx="1053944" cy="590147"/>
            <a:chOff x="238125" y="1335475"/>
            <a:chExt cx="5418735" cy="3034175"/>
          </a:xfrm>
        </p:grpSpPr>
        <p:sp>
          <p:nvSpPr>
            <p:cNvPr id="4209" name="Google Shape;4209;p6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61"/>
          <p:cNvGrpSpPr/>
          <p:nvPr/>
        </p:nvGrpSpPr>
        <p:grpSpPr>
          <a:xfrm>
            <a:off x="4094633" y="3533260"/>
            <a:ext cx="1268207" cy="638939"/>
            <a:chOff x="3967651" y="3645904"/>
            <a:chExt cx="1479304" cy="745292"/>
          </a:xfrm>
        </p:grpSpPr>
        <p:grpSp>
          <p:nvGrpSpPr>
            <p:cNvPr id="4213" name="Google Shape;4213;p61"/>
            <p:cNvGrpSpPr/>
            <p:nvPr/>
          </p:nvGrpSpPr>
          <p:grpSpPr>
            <a:xfrm>
              <a:off x="3967651" y="4009026"/>
              <a:ext cx="1479304" cy="382170"/>
              <a:chOff x="3967651" y="4009026"/>
              <a:chExt cx="1479304" cy="382170"/>
            </a:xfrm>
          </p:grpSpPr>
          <p:grpSp>
            <p:nvGrpSpPr>
              <p:cNvPr id="4214" name="Google Shape;4214;p61"/>
              <p:cNvGrpSpPr/>
              <p:nvPr/>
            </p:nvGrpSpPr>
            <p:grpSpPr>
              <a:xfrm>
                <a:off x="4892216" y="4195630"/>
                <a:ext cx="554739" cy="195566"/>
                <a:chOff x="3604375" y="4892160"/>
                <a:chExt cx="1651500" cy="582215"/>
              </a:xfrm>
            </p:grpSpPr>
            <p:sp>
              <p:nvSpPr>
                <p:cNvPr id="4215" name="Google Shape;4215;p6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61"/>
              <p:cNvGrpSpPr/>
              <p:nvPr/>
            </p:nvGrpSpPr>
            <p:grpSpPr>
              <a:xfrm>
                <a:off x="3967651" y="4146303"/>
                <a:ext cx="579402" cy="244893"/>
                <a:chOff x="851875" y="4745310"/>
                <a:chExt cx="1724925" cy="729065"/>
              </a:xfrm>
            </p:grpSpPr>
            <p:sp>
              <p:nvSpPr>
                <p:cNvPr id="4218" name="Google Shape;4218;p6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0" name="Google Shape;4220;p61"/>
              <p:cNvGrpSpPr/>
              <p:nvPr/>
            </p:nvGrpSpPr>
            <p:grpSpPr>
              <a:xfrm>
                <a:off x="4460753" y="4009026"/>
                <a:ext cx="493110" cy="382170"/>
                <a:chOff x="2319875" y="4336625"/>
                <a:chExt cx="1468025" cy="1137750"/>
              </a:xfrm>
            </p:grpSpPr>
            <p:sp>
              <p:nvSpPr>
                <p:cNvPr id="4221" name="Google Shape;4221;p6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23" name="Google Shape;4223;p61"/>
            <p:cNvGrpSpPr/>
            <p:nvPr/>
          </p:nvGrpSpPr>
          <p:grpSpPr>
            <a:xfrm>
              <a:off x="4479443" y="3645904"/>
              <a:ext cx="455965" cy="388789"/>
              <a:chOff x="2957425" y="238100"/>
              <a:chExt cx="1910200" cy="1628775"/>
            </a:xfrm>
          </p:grpSpPr>
          <p:sp>
            <p:nvSpPr>
              <p:cNvPr id="4224" name="Google Shape;4224;p6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4" name="Google Shape;4234;p61"/>
          <p:cNvGrpSpPr/>
          <p:nvPr/>
        </p:nvGrpSpPr>
        <p:grpSpPr>
          <a:xfrm>
            <a:off x="2480746" y="3534460"/>
            <a:ext cx="1243128" cy="637739"/>
            <a:chOff x="2496310" y="3693351"/>
            <a:chExt cx="1342906" cy="688926"/>
          </a:xfrm>
        </p:grpSpPr>
        <p:grpSp>
          <p:nvGrpSpPr>
            <p:cNvPr id="4235" name="Google Shape;4235;p61"/>
            <p:cNvGrpSpPr/>
            <p:nvPr/>
          </p:nvGrpSpPr>
          <p:grpSpPr>
            <a:xfrm>
              <a:off x="2496310" y="3693351"/>
              <a:ext cx="1342906" cy="688875"/>
              <a:chOff x="2496310" y="3693351"/>
              <a:chExt cx="1342906" cy="688875"/>
            </a:xfrm>
          </p:grpSpPr>
          <p:sp>
            <p:nvSpPr>
              <p:cNvPr id="4236" name="Google Shape;4236;p6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42" name="Google Shape;4242;p61"/>
              <p:cNvCxnSpPr>
                <a:stCxn id="424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243" name="Google Shape;4243;p61"/>
              <p:cNvCxnSpPr>
                <a:stCxn id="423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244" name="Google Shape;4244;p61"/>
              <p:cNvCxnSpPr>
                <a:stCxn id="423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5" name="Google Shape;4245;p61"/>
              <p:cNvCxnSpPr>
                <a:stCxn id="424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6" name="Google Shape;4246;p61"/>
              <p:cNvCxnSpPr>
                <a:stCxn id="423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247" name="Google Shape;4247;p61"/>
            <p:cNvGrpSpPr/>
            <p:nvPr/>
          </p:nvGrpSpPr>
          <p:grpSpPr>
            <a:xfrm>
              <a:off x="2675275" y="3930557"/>
              <a:ext cx="1003306" cy="451719"/>
              <a:chOff x="2675275" y="4174282"/>
              <a:chExt cx="1003306" cy="451719"/>
            </a:xfrm>
          </p:grpSpPr>
          <p:sp>
            <p:nvSpPr>
              <p:cNvPr id="4248" name="Google Shape;4248;p6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1" name="Google Shape;4251;p61"/>
          <p:cNvGrpSpPr/>
          <p:nvPr/>
        </p:nvGrpSpPr>
        <p:grpSpPr>
          <a:xfrm>
            <a:off x="1654417" y="971307"/>
            <a:ext cx="574511" cy="874709"/>
            <a:chOff x="1715404" y="1112080"/>
            <a:chExt cx="642270" cy="977984"/>
          </a:xfrm>
        </p:grpSpPr>
        <p:grpSp>
          <p:nvGrpSpPr>
            <p:cNvPr id="4252" name="Google Shape;4252;p61"/>
            <p:cNvGrpSpPr/>
            <p:nvPr/>
          </p:nvGrpSpPr>
          <p:grpSpPr>
            <a:xfrm>
              <a:off x="1715404" y="1112080"/>
              <a:ext cx="642270" cy="977984"/>
              <a:chOff x="1715404" y="1112080"/>
              <a:chExt cx="642270" cy="977984"/>
            </a:xfrm>
          </p:grpSpPr>
          <p:sp>
            <p:nvSpPr>
              <p:cNvPr id="4253" name="Google Shape;4253;p6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5" name="Google Shape;4255;p61"/>
            <p:cNvGrpSpPr/>
            <p:nvPr/>
          </p:nvGrpSpPr>
          <p:grpSpPr>
            <a:xfrm>
              <a:off x="1768927" y="1165603"/>
              <a:ext cx="535225" cy="851367"/>
              <a:chOff x="1768927" y="1165603"/>
              <a:chExt cx="535225" cy="851367"/>
            </a:xfrm>
          </p:grpSpPr>
          <p:sp>
            <p:nvSpPr>
              <p:cNvPr id="4256" name="Google Shape;4256;p6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61"/>
            <p:cNvGrpSpPr/>
            <p:nvPr/>
          </p:nvGrpSpPr>
          <p:grpSpPr>
            <a:xfrm>
              <a:off x="1822449" y="1219125"/>
              <a:ext cx="428180" cy="718859"/>
              <a:chOff x="1822449" y="1219125"/>
              <a:chExt cx="428180" cy="718859"/>
            </a:xfrm>
          </p:grpSpPr>
          <p:sp>
            <p:nvSpPr>
              <p:cNvPr id="4259" name="Google Shape;4259;p6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1" name="Google Shape;4261;p61"/>
            <p:cNvGrpSpPr/>
            <p:nvPr/>
          </p:nvGrpSpPr>
          <p:grpSpPr>
            <a:xfrm>
              <a:off x="1875972" y="1272648"/>
              <a:ext cx="321135" cy="586939"/>
              <a:chOff x="1875972" y="1272648"/>
              <a:chExt cx="321135" cy="586939"/>
            </a:xfrm>
          </p:grpSpPr>
          <p:sp>
            <p:nvSpPr>
              <p:cNvPr id="4262" name="Google Shape;4262;p6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4" name="Google Shape;4264;p61"/>
          <p:cNvGrpSpPr/>
          <p:nvPr/>
        </p:nvGrpSpPr>
        <p:grpSpPr>
          <a:xfrm>
            <a:off x="7761578" y="3528028"/>
            <a:ext cx="293855" cy="644170"/>
            <a:chOff x="241025" y="3151575"/>
            <a:chExt cx="293855" cy="644170"/>
          </a:xfrm>
        </p:grpSpPr>
        <p:sp>
          <p:nvSpPr>
            <p:cNvPr id="4265" name="Google Shape;4265;p6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7" name="Google Shape;4267;p61"/>
          <p:cNvGrpSpPr/>
          <p:nvPr/>
        </p:nvGrpSpPr>
        <p:grpSpPr>
          <a:xfrm>
            <a:off x="709562" y="2728028"/>
            <a:ext cx="1779649" cy="591620"/>
            <a:chOff x="246070" y="1983375"/>
            <a:chExt cx="1855347" cy="616849"/>
          </a:xfrm>
        </p:grpSpPr>
        <p:sp>
          <p:nvSpPr>
            <p:cNvPr id="4268" name="Google Shape;4268;p6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7" name="Google Shape;4277;p61"/>
          <p:cNvGrpSpPr/>
          <p:nvPr/>
        </p:nvGrpSpPr>
        <p:grpSpPr>
          <a:xfrm>
            <a:off x="2320428" y="971307"/>
            <a:ext cx="711055" cy="745993"/>
            <a:chOff x="2496269" y="1171698"/>
            <a:chExt cx="761953" cy="799392"/>
          </a:xfrm>
        </p:grpSpPr>
        <p:grpSp>
          <p:nvGrpSpPr>
            <p:cNvPr id="4278" name="Google Shape;4278;p61"/>
            <p:cNvGrpSpPr/>
            <p:nvPr/>
          </p:nvGrpSpPr>
          <p:grpSpPr>
            <a:xfrm>
              <a:off x="2496269" y="1171698"/>
              <a:ext cx="761953" cy="723022"/>
              <a:chOff x="2496269" y="1171698"/>
              <a:chExt cx="761953" cy="723022"/>
            </a:xfrm>
          </p:grpSpPr>
          <p:sp>
            <p:nvSpPr>
              <p:cNvPr id="4279" name="Google Shape;4279;p6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1" name="Google Shape;4281;p61"/>
              <p:cNvGrpSpPr/>
              <p:nvPr/>
            </p:nvGrpSpPr>
            <p:grpSpPr>
              <a:xfrm>
                <a:off x="2496269" y="1171698"/>
                <a:ext cx="761953" cy="723022"/>
                <a:chOff x="2496269" y="1120652"/>
                <a:chExt cx="761953" cy="723022"/>
              </a:xfrm>
            </p:grpSpPr>
            <p:grpSp>
              <p:nvGrpSpPr>
                <p:cNvPr id="4282" name="Google Shape;4282;p61"/>
                <p:cNvGrpSpPr/>
                <p:nvPr/>
              </p:nvGrpSpPr>
              <p:grpSpPr>
                <a:xfrm>
                  <a:off x="2496269" y="1120652"/>
                  <a:ext cx="761953" cy="723022"/>
                  <a:chOff x="2496269" y="1120652"/>
                  <a:chExt cx="761953" cy="723022"/>
                </a:xfrm>
              </p:grpSpPr>
              <p:grpSp>
                <p:nvGrpSpPr>
                  <p:cNvPr id="4283" name="Google Shape;4283;p61"/>
                  <p:cNvGrpSpPr/>
                  <p:nvPr/>
                </p:nvGrpSpPr>
                <p:grpSpPr>
                  <a:xfrm>
                    <a:off x="2496269" y="1304589"/>
                    <a:ext cx="407089" cy="305057"/>
                    <a:chOff x="2496269" y="1304589"/>
                    <a:chExt cx="407089" cy="305057"/>
                  </a:xfrm>
                </p:grpSpPr>
                <p:sp>
                  <p:nvSpPr>
                    <p:cNvPr id="4284" name="Google Shape;4284;p6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6" name="Google Shape;4286;p61"/>
                  <p:cNvGrpSpPr/>
                  <p:nvPr/>
                </p:nvGrpSpPr>
                <p:grpSpPr>
                  <a:xfrm>
                    <a:off x="2586468" y="1493376"/>
                    <a:ext cx="358850" cy="349656"/>
                    <a:chOff x="2586468" y="1493376"/>
                    <a:chExt cx="358850" cy="349656"/>
                  </a:xfrm>
                </p:grpSpPr>
                <p:sp>
                  <p:nvSpPr>
                    <p:cNvPr id="4287" name="Google Shape;4287;p6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9" name="Google Shape;4289;p61"/>
                  <p:cNvGrpSpPr/>
                  <p:nvPr/>
                </p:nvGrpSpPr>
                <p:grpSpPr>
                  <a:xfrm>
                    <a:off x="2807939" y="1494024"/>
                    <a:ext cx="358857" cy="349650"/>
                    <a:chOff x="2807939" y="1494024"/>
                    <a:chExt cx="358857" cy="349650"/>
                  </a:xfrm>
                </p:grpSpPr>
                <p:sp>
                  <p:nvSpPr>
                    <p:cNvPr id="4290" name="Google Shape;4290;p6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61"/>
                  <p:cNvGrpSpPr/>
                  <p:nvPr/>
                </p:nvGrpSpPr>
                <p:grpSpPr>
                  <a:xfrm>
                    <a:off x="2851133" y="1305635"/>
                    <a:ext cx="407089" cy="305057"/>
                    <a:chOff x="2851133" y="1305635"/>
                    <a:chExt cx="407089" cy="305057"/>
                  </a:xfrm>
                </p:grpSpPr>
                <p:sp>
                  <p:nvSpPr>
                    <p:cNvPr id="4293" name="Google Shape;4293;p6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5" name="Google Shape;4295;p61"/>
                  <p:cNvGrpSpPr/>
                  <p:nvPr/>
                </p:nvGrpSpPr>
                <p:grpSpPr>
                  <a:xfrm>
                    <a:off x="2727495" y="1120652"/>
                    <a:ext cx="300271" cy="396358"/>
                    <a:chOff x="2727495" y="1120652"/>
                    <a:chExt cx="300271" cy="396358"/>
                  </a:xfrm>
                </p:grpSpPr>
                <p:sp>
                  <p:nvSpPr>
                    <p:cNvPr id="4296" name="Google Shape;4296;p6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8" name="Google Shape;4298;p61"/>
                <p:cNvGrpSpPr/>
                <p:nvPr/>
              </p:nvGrpSpPr>
              <p:grpSpPr>
                <a:xfrm>
                  <a:off x="2722305" y="1350460"/>
                  <a:ext cx="308357" cy="308344"/>
                  <a:chOff x="2722305" y="1350460"/>
                  <a:chExt cx="308357" cy="308344"/>
                </a:xfrm>
              </p:grpSpPr>
              <p:sp>
                <p:nvSpPr>
                  <p:cNvPr id="4299" name="Google Shape;4299;p6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0" name="Google Shape;4300;p61"/>
                  <p:cNvGrpSpPr/>
                  <p:nvPr/>
                </p:nvGrpSpPr>
                <p:grpSpPr>
                  <a:xfrm>
                    <a:off x="2725064" y="1364529"/>
                    <a:ext cx="297954" cy="280182"/>
                    <a:chOff x="2725064" y="1364529"/>
                    <a:chExt cx="297954" cy="280182"/>
                  </a:xfrm>
                </p:grpSpPr>
                <p:sp>
                  <p:nvSpPr>
                    <p:cNvPr id="4301" name="Google Shape;4301;p6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306" name="Google Shape;4306;p6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1" name="Google Shape;4311;p61"/>
          <p:cNvGrpSpPr/>
          <p:nvPr/>
        </p:nvGrpSpPr>
        <p:grpSpPr>
          <a:xfrm>
            <a:off x="3909129" y="2727412"/>
            <a:ext cx="1569144" cy="591015"/>
            <a:chOff x="3820100" y="3023049"/>
            <a:chExt cx="1303926" cy="491162"/>
          </a:xfrm>
        </p:grpSpPr>
        <p:grpSp>
          <p:nvGrpSpPr>
            <p:cNvPr id="4312" name="Google Shape;4312;p61"/>
            <p:cNvGrpSpPr/>
            <p:nvPr/>
          </p:nvGrpSpPr>
          <p:grpSpPr>
            <a:xfrm>
              <a:off x="3820100" y="3023072"/>
              <a:ext cx="1303926" cy="491139"/>
              <a:chOff x="3820100" y="3023072"/>
              <a:chExt cx="1303926" cy="491139"/>
            </a:xfrm>
          </p:grpSpPr>
          <p:sp>
            <p:nvSpPr>
              <p:cNvPr id="4313" name="Google Shape;4313;p6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5" name="Google Shape;4315;p61"/>
            <p:cNvGrpSpPr/>
            <p:nvPr/>
          </p:nvGrpSpPr>
          <p:grpSpPr>
            <a:xfrm>
              <a:off x="4132439" y="3023645"/>
              <a:ext cx="393633" cy="177096"/>
              <a:chOff x="4132439" y="3023645"/>
              <a:chExt cx="393633" cy="177096"/>
            </a:xfrm>
          </p:grpSpPr>
          <p:sp>
            <p:nvSpPr>
              <p:cNvPr id="4316" name="Google Shape;4316;p6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8" name="Google Shape;4318;p61"/>
            <p:cNvGrpSpPr/>
            <p:nvPr/>
          </p:nvGrpSpPr>
          <p:grpSpPr>
            <a:xfrm>
              <a:off x="3921811" y="3023049"/>
              <a:ext cx="1002397" cy="388943"/>
              <a:chOff x="3921811" y="3023049"/>
              <a:chExt cx="1002397" cy="388943"/>
            </a:xfrm>
          </p:grpSpPr>
          <p:sp>
            <p:nvSpPr>
              <p:cNvPr id="4319" name="Google Shape;4319;p6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1" name="Google Shape;4321;p61"/>
            <p:cNvGrpSpPr/>
            <p:nvPr/>
          </p:nvGrpSpPr>
          <p:grpSpPr>
            <a:xfrm>
              <a:off x="4023645" y="3023049"/>
              <a:ext cx="683032" cy="286722"/>
              <a:chOff x="4023645" y="3023049"/>
              <a:chExt cx="683032" cy="286722"/>
            </a:xfrm>
          </p:grpSpPr>
          <p:sp>
            <p:nvSpPr>
              <p:cNvPr id="4322" name="Google Shape;4322;p6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4" name="Google Shape;4324;p61"/>
          <p:cNvGrpSpPr/>
          <p:nvPr/>
        </p:nvGrpSpPr>
        <p:grpSpPr>
          <a:xfrm>
            <a:off x="1541251" y="1854258"/>
            <a:ext cx="713522" cy="688025"/>
            <a:chOff x="1706078" y="2092648"/>
            <a:chExt cx="660913" cy="637296"/>
          </a:xfrm>
        </p:grpSpPr>
        <p:sp>
          <p:nvSpPr>
            <p:cNvPr id="4325" name="Google Shape;4325;p6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6" name="Google Shape;4326;p61"/>
            <p:cNvGrpSpPr/>
            <p:nvPr/>
          </p:nvGrpSpPr>
          <p:grpSpPr>
            <a:xfrm>
              <a:off x="1706078" y="2092648"/>
              <a:ext cx="660913" cy="575241"/>
              <a:chOff x="1706078" y="2092648"/>
              <a:chExt cx="660913" cy="575241"/>
            </a:xfrm>
          </p:grpSpPr>
          <p:sp>
            <p:nvSpPr>
              <p:cNvPr id="4327" name="Google Shape;4327;p6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 name="Group 1">
            <a:extLst>
              <a:ext uri="{FF2B5EF4-FFF2-40B4-BE49-F238E27FC236}">
                <a16:creationId xmlns:a16="http://schemas.microsoft.com/office/drawing/2014/main" id="{B6667A57-3A5F-78A8-0CA5-AB1A972990DD}"/>
              </a:ext>
            </a:extLst>
          </p:cNvPr>
          <p:cNvGrpSpPr/>
          <p:nvPr/>
        </p:nvGrpSpPr>
        <p:grpSpPr>
          <a:xfrm>
            <a:off x="6279796" y="82635"/>
            <a:ext cx="1317459" cy="684168"/>
            <a:chOff x="6279796" y="82635"/>
            <a:chExt cx="1317459" cy="684168"/>
          </a:xfrm>
        </p:grpSpPr>
        <p:sp>
          <p:nvSpPr>
            <p:cNvPr id="4331" name="Google Shape;4331;p61"/>
            <p:cNvSpPr/>
            <p:nvPr/>
          </p:nvSpPr>
          <p:spPr>
            <a:xfrm>
              <a:off x="6636591" y="612792"/>
              <a:ext cx="1458" cy="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6638127" y="82635"/>
              <a:ext cx="600797" cy="684168"/>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F4B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6279796" y="424754"/>
              <a:ext cx="435175" cy="341966"/>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42A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6279796" y="82635"/>
              <a:ext cx="358336" cy="418889"/>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DB4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6938484" y="424592"/>
              <a:ext cx="5" cy="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6561039" y="82635"/>
              <a:ext cx="440263" cy="377280"/>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6851723" y="347674"/>
              <a:ext cx="387685" cy="419046"/>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7161913" y="424592"/>
              <a:ext cx="435263" cy="342128"/>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DB4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7163044" y="82635"/>
              <a:ext cx="434211" cy="418968"/>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42A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343"/>
        <p:cNvGrpSpPr/>
        <p:nvPr/>
      </p:nvGrpSpPr>
      <p:grpSpPr>
        <a:xfrm>
          <a:off x="0" y="0"/>
          <a:ext cx="0" cy="0"/>
          <a:chOff x="0" y="0"/>
          <a:chExt cx="0" cy="0"/>
        </a:xfrm>
      </p:grpSpPr>
      <p:grpSp>
        <p:nvGrpSpPr>
          <p:cNvPr id="4344" name="Google Shape;4344;p62"/>
          <p:cNvGrpSpPr/>
          <p:nvPr/>
        </p:nvGrpSpPr>
        <p:grpSpPr>
          <a:xfrm>
            <a:off x="717027" y="967622"/>
            <a:ext cx="1636117" cy="1526144"/>
            <a:chOff x="729238" y="1179665"/>
            <a:chExt cx="1636117" cy="1526144"/>
          </a:xfrm>
        </p:grpSpPr>
        <p:grpSp>
          <p:nvGrpSpPr>
            <p:cNvPr id="4345" name="Google Shape;4345;p62"/>
            <p:cNvGrpSpPr/>
            <p:nvPr/>
          </p:nvGrpSpPr>
          <p:grpSpPr>
            <a:xfrm>
              <a:off x="729238" y="1179665"/>
              <a:ext cx="80700" cy="1526144"/>
              <a:chOff x="729238" y="1179665"/>
              <a:chExt cx="80700" cy="1526144"/>
            </a:xfrm>
          </p:grpSpPr>
          <p:sp>
            <p:nvSpPr>
              <p:cNvPr id="4346" name="Google Shape;4346;p6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6" name="Google Shape;4356;p62"/>
            <p:cNvGrpSpPr/>
            <p:nvPr/>
          </p:nvGrpSpPr>
          <p:grpSpPr>
            <a:xfrm>
              <a:off x="903098" y="1179665"/>
              <a:ext cx="80700" cy="1526144"/>
              <a:chOff x="903098" y="1179665"/>
              <a:chExt cx="80700" cy="1526144"/>
            </a:xfrm>
          </p:grpSpPr>
          <p:sp>
            <p:nvSpPr>
              <p:cNvPr id="4357" name="Google Shape;4357;p6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7" name="Google Shape;4367;p62"/>
            <p:cNvGrpSpPr/>
            <p:nvPr/>
          </p:nvGrpSpPr>
          <p:grpSpPr>
            <a:xfrm>
              <a:off x="1076958" y="1179665"/>
              <a:ext cx="80700" cy="1526144"/>
              <a:chOff x="1076958" y="1179665"/>
              <a:chExt cx="80700" cy="1526144"/>
            </a:xfrm>
          </p:grpSpPr>
          <p:sp>
            <p:nvSpPr>
              <p:cNvPr id="4368" name="Google Shape;4368;p6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8" name="Google Shape;4378;p62"/>
            <p:cNvGrpSpPr/>
            <p:nvPr/>
          </p:nvGrpSpPr>
          <p:grpSpPr>
            <a:xfrm>
              <a:off x="1247707" y="1179665"/>
              <a:ext cx="80700" cy="1526144"/>
              <a:chOff x="1247707" y="1179665"/>
              <a:chExt cx="80700" cy="1526144"/>
            </a:xfrm>
          </p:grpSpPr>
          <p:sp>
            <p:nvSpPr>
              <p:cNvPr id="4379" name="Google Shape;4379;p6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9" name="Google Shape;4389;p62"/>
            <p:cNvGrpSpPr/>
            <p:nvPr/>
          </p:nvGrpSpPr>
          <p:grpSpPr>
            <a:xfrm>
              <a:off x="1421567" y="1179665"/>
              <a:ext cx="80700" cy="1526144"/>
              <a:chOff x="1421567" y="1179665"/>
              <a:chExt cx="80700" cy="1526144"/>
            </a:xfrm>
          </p:grpSpPr>
          <p:sp>
            <p:nvSpPr>
              <p:cNvPr id="4390" name="Google Shape;4390;p6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0" name="Google Shape;4400;p62"/>
            <p:cNvGrpSpPr/>
            <p:nvPr/>
          </p:nvGrpSpPr>
          <p:grpSpPr>
            <a:xfrm>
              <a:off x="1592327" y="1179665"/>
              <a:ext cx="80700" cy="1526144"/>
              <a:chOff x="1592327" y="1179665"/>
              <a:chExt cx="80700" cy="1526144"/>
            </a:xfrm>
          </p:grpSpPr>
          <p:sp>
            <p:nvSpPr>
              <p:cNvPr id="4401" name="Google Shape;4401;p6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1" name="Google Shape;4411;p62"/>
            <p:cNvGrpSpPr/>
            <p:nvPr/>
          </p:nvGrpSpPr>
          <p:grpSpPr>
            <a:xfrm>
              <a:off x="1766187" y="1179665"/>
              <a:ext cx="80700" cy="1526144"/>
              <a:chOff x="1766187" y="1179665"/>
              <a:chExt cx="80700" cy="1526144"/>
            </a:xfrm>
          </p:grpSpPr>
          <p:sp>
            <p:nvSpPr>
              <p:cNvPr id="4412" name="Google Shape;4412;p6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2" name="Google Shape;4422;p62"/>
            <p:cNvGrpSpPr/>
            <p:nvPr/>
          </p:nvGrpSpPr>
          <p:grpSpPr>
            <a:xfrm>
              <a:off x="1936935" y="1179665"/>
              <a:ext cx="80700" cy="1526144"/>
              <a:chOff x="1936935" y="1179665"/>
              <a:chExt cx="80700" cy="1526144"/>
            </a:xfrm>
          </p:grpSpPr>
          <p:sp>
            <p:nvSpPr>
              <p:cNvPr id="4423" name="Google Shape;4423;p6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3" name="Google Shape;4433;p62"/>
            <p:cNvGrpSpPr/>
            <p:nvPr/>
          </p:nvGrpSpPr>
          <p:grpSpPr>
            <a:xfrm>
              <a:off x="2110795" y="1179665"/>
              <a:ext cx="80700" cy="1526144"/>
              <a:chOff x="2110795" y="1179665"/>
              <a:chExt cx="80700" cy="1526144"/>
            </a:xfrm>
          </p:grpSpPr>
          <p:sp>
            <p:nvSpPr>
              <p:cNvPr id="4434" name="Google Shape;4434;p6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62"/>
            <p:cNvGrpSpPr/>
            <p:nvPr/>
          </p:nvGrpSpPr>
          <p:grpSpPr>
            <a:xfrm>
              <a:off x="2284655" y="1179665"/>
              <a:ext cx="80700" cy="1526144"/>
              <a:chOff x="2284655" y="1179665"/>
              <a:chExt cx="80700" cy="1526144"/>
            </a:xfrm>
          </p:grpSpPr>
          <p:sp>
            <p:nvSpPr>
              <p:cNvPr id="4445" name="Google Shape;4445;p6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5" name="Google Shape;4455;p62"/>
          <p:cNvGrpSpPr/>
          <p:nvPr/>
        </p:nvGrpSpPr>
        <p:grpSpPr>
          <a:xfrm>
            <a:off x="2611693" y="986760"/>
            <a:ext cx="1364248" cy="1102133"/>
            <a:chOff x="2623904" y="1198803"/>
            <a:chExt cx="1364248" cy="1102133"/>
          </a:xfrm>
        </p:grpSpPr>
        <p:grpSp>
          <p:nvGrpSpPr>
            <p:cNvPr id="4456" name="Google Shape;4456;p62"/>
            <p:cNvGrpSpPr/>
            <p:nvPr/>
          </p:nvGrpSpPr>
          <p:grpSpPr>
            <a:xfrm>
              <a:off x="2623907" y="1198803"/>
              <a:ext cx="1364245" cy="273000"/>
              <a:chOff x="2623907" y="1198803"/>
              <a:chExt cx="1364245" cy="273000"/>
            </a:xfrm>
          </p:grpSpPr>
          <p:sp>
            <p:nvSpPr>
              <p:cNvPr id="4457" name="Google Shape;4457;p6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2" name="Google Shape;4462;p62"/>
            <p:cNvGrpSpPr/>
            <p:nvPr/>
          </p:nvGrpSpPr>
          <p:grpSpPr>
            <a:xfrm>
              <a:off x="2623904" y="1476964"/>
              <a:ext cx="1364245" cy="273000"/>
              <a:chOff x="2623904" y="1476964"/>
              <a:chExt cx="1364245" cy="273000"/>
            </a:xfrm>
          </p:grpSpPr>
          <p:sp>
            <p:nvSpPr>
              <p:cNvPr id="4463" name="Google Shape;4463;p6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8" name="Google Shape;4468;p62"/>
            <p:cNvGrpSpPr/>
            <p:nvPr/>
          </p:nvGrpSpPr>
          <p:grpSpPr>
            <a:xfrm>
              <a:off x="2623907" y="1749775"/>
              <a:ext cx="1364245" cy="273000"/>
              <a:chOff x="2623907" y="1749775"/>
              <a:chExt cx="1364245" cy="273000"/>
            </a:xfrm>
          </p:grpSpPr>
          <p:sp>
            <p:nvSpPr>
              <p:cNvPr id="4469" name="Google Shape;4469;p6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4" name="Google Shape;4474;p62"/>
            <p:cNvGrpSpPr/>
            <p:nvPr/>
          </p:nvGrpSpPr>
          <p:grpSpPr>
            <a:xfrm>
              <a:off x="2623904" y="2027936"/>
              <a:ext cx="1364245" cy="273000"/>
              <a:chOff x="2623904" y="2027936"/>
              <a:chExt cx="1364245" cy="273000"/>
            </a:xfrm>
          </p:grpSpPr>
          <p:sp>
            <p:nvSpPr>
              <p:cNvPr id="4475" name="Google Shape;4475;p6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0" name="Google Shape;4480;p62"/>
          <p:cNvGrpSpPr/>
          <p:nvPr/>
        </p:nvGrpSpPr>
        <p:grpSpPr>
          <a:xfrm>
            <a:off x="2601154" y="2445833"/>
            <a:ext cx="1387541" cy="159124"/>
            <a:chOff x="3200660" y="2180272"/>
            <a:chExt cx="2563824" cy="378237"/>
          </a:xfrm>
        </p:grpSpPr>
        <p:sp>
          <p:nvSpPr>
            <p:cNvPr id="4481" name="Google Shape;4481;p6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9" name="Google Shape;4499;p62"/>
          <p:cNvGrpSpPr/>
          <p:nvPr/>
        </p:nvGrpSpPr>
        <p:grpSpPr>
          <a:xfrm>
            <a:off x="2597679" y="2723597"/>
            <a:ext cx="1390502" cy="159625"/>
            <a:chOff x="3530150" y="2790075"/>
            <a:chExt cx="1962600" cy="225300"/>
          </a:xfrm>
        </p:grpSpPr>
        <p:sp>
          <p:nvSpPr>
            <p:cNvPr id="4500" name="Google Shape;4500;p6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62"/>
          <p:cNvGrpSpPr/>
          <p:nvPr/>
        </p:nvGrpSpPr>
        <p:grpSpPr>
          <a:xfrm>
            <a:off x="2597736" y="3001862"/>
            <a:ext cx="1411629" cy="154175"/>
            <a:chOff x="3558802" y="4011244"/>
            <a:chExt cx="1866000" cy="111600"/>
          </a:xfrm>
        </p:grpSpPr>
        <p:sp>
          <p:nvSpPr>
            <p:cNvPr id="4503" name="Google Shape;4503;p6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5" name="Google Shape;4505;p62"/>
          <p:cNvGrpSpPr/>
          <p:nvPr/>
        </p:nvGrpSpPr>
        <p:grpSpPr>
          <a:xfrm>
            <a:off x="2598024" y="2207432"/>
            <a:ext cx="1383503" cy="119761"/>
            <a:chOff x="3465975" y="2270258"/>
            <a:chExt cx="1986364" cy="171947"/>
          </a:xfrm>
        </p:grpSpPr>
        <p:sp>
          <p:nvSpPr>
            <p:cNvPr id="4506" name="Google Shape;4506;p6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4" name="Google Shape;4514;p62"/>
          <p:cNvGrpSpPr/>
          <p:nvPr/>
        </p:nvGrpSpPr>
        <p:grpSpPr>
          <a:xfrm>
            <a:off x="2609031" y="3571205"/>
            <a:ext cx="1369531" cy="195460"/>
            <a:chOff x="723300" y="4253549"/>
            <a:chExt cx="2276482" cy="324900"/>
          </a:xfrm>
        </p:grpSpPr>
        <p:sp>
          <p:nvSpPr>
            <p:cNvPr id="4515" name="Google Shape;4515;p6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0" name="Google Shape;4520;p62"/>
          <p:cNvGrpSpPr/>
          <p:nvPr/>
        </p:nvGrpSpPr>
        <p:grpSpPr>
          <a:xfrm>
            <a:off x="2598592" y="3272446"/>
            <a:ext cx="1389066" cy="180119"/>
            <a:chOff x="705948" y="3788465"/>
            <a:chExt cx="2308953" cy="299400"/>
          </a:xfrm>
        </p:grpSpPr>
        <p:sp>
          <p:nvSpPr>
            <p:cNvPr id="4521" name="Google Shape;4521;p6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62"/>
          <p:cNvGrpSpPr/>
          <p:nvPr/>
        </p:nvGrpSpPr>
        <p:grpSpPr>
          <a:xfrm>
            <a:off x="4195583" y="1876400"/>
            <a:ext cx="1433821" cy="191501"/>
            <a:chOff x="4273350" y="2088443"/>
            <a:chExt cx="1433821" cy="191501"/>
          </a:xfrm>
        </p:grpSpPr>
        <p:grpSp>
          <p:nvGrpSpPr>
            <p:cNvPr id="4527" name="Google Shape;4527;p62"/>
            <p:cNvGrpSpPr/>
            <p:nvPr/>
          </p:nvGrpSpPr>
          <p:grpSpPr>
            <a:xfrm>
              <a:off x="4273350" y="2088443"/>
              <a:ext cx="1433821" cy="0"/>
              <a:chOff x="5224975" y="2962250"/>
              <a:chExt cx="1544400" cy="0"/>
            </a:xfrm>
          </p:grpSpPr>
          <p:cxnSp>
            <p:nvCxnSpPr>
              <p:cNvPr id="4528" name="Google Shape;4528;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29" name="Google Shape;4529;p6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530" name="Google Shape;4530;p62"/>
            <p:cNvGrpSpPr/>
            <p:nvPr/>
          </p:nvGrpSpPr>
          <p:grpSpPr>
            <a:xfrm>
              <a:off x="4273350" y="2279944"/>
              <a:ext cx="1433821" cy="0"/>
              <a:chOff x="5224975" y="2962250"/>
              <a:chExt cx="1544400" cy="0"/>
            </a:xfrm>
          </p:grpSpPr>
          <p:cxnSp>
            <p:nvCxnSpPr>
              <p:cNvPr id="4531" name="Google Shape;4531;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32" name="Google Shape;4532;p6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533" name="Google Shape;4533;p62"/>
          <p:cNvGrpSpPr/>
          <p:nvPr/>
        </p:nvGrpSpPr>
        <p:grpSpPr>
          <a:xfrm>
            <a:off x="2646529" y="3885304"/>
            <a:ext cx="1304609" cy="294074"/>
            <a:chOff x="2658741" y="4097347"/>
            <a:chExt cx="1304609" cy="294074"/>
          </a:xfrm>
        </p:grpSpPr>
        <p:grpSp>
          <p:nvGrpSpPr>
            <p:cNvPr id="4534" name="Google Shape;4534;p62"/>
            <p:cNvGrpSpPr/>
            <p:nvPr/>
          </p:nvGrpSpPr>
          <p:grpSpPr>
            <a:xfrm>
              <a:off x="2658741" y="4097347"/>
              <a:ext cx="118572" cy="294074"/>
              <a:chOff x="3343310" y="4475555"/>
              <a:chExt cx="127717" cy="316753"/>
            </a:xfrm>
          </p:grpSpPr>
          <p:sp>
            <p:nvSpPr>
              <p:cNvPr id="4535" name="Google Shape;4535;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62"/>
            <p:cNvGrpSpPr/>
            <p:nvPr/>
          </p:nvGrpSpPr>
          <p:grpSpPr>
            <a:xfrm>
              <a:off x="3815519" y="4098388"/>
              <a:ext cx="147831" cy="291991"/>
              <a:chOff x="3527539" y="4476677"/>
              <a:chExt cx="159232" cy="314510"/>
            </a:xfrm>
          </p:grpSpPr>
          <p:sp>
            <p:nvSpPr>
              <p:cNvPr id="4538" name="Google Shape;4538;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62"/>
            <p:cNvGrpSpPr/>
            <p:nvPr/>
          </p:nvGrpSpPr>
          <p:grpSpPr>
            <a:xfrm>
              <a:off x="3511696" y="4098388"/>
              <a:ext cx="147831" cy="291991"/>
              <a:chOff x="3527539" y="4476677"/>
              <a:chExt cx="159232" cy="314510"/>
            </a:xfrm>
          </p:grpSpPr>
          <p:sp>
            <p:nvSpPr>
              <p:cNvPr id="4541" name="Google Shape;4541;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3" name="Google Shape;4543;p62"/>
            <p:cNvGrpSpPr/>
            <p:nvPr/>
          </p:nvGrpSpPr>
          <p:grpSpPr>
            <a:xfrm>
              <a:off x="3207874" y="4098388"/>
              <a:ext cx="147831" cy="291991"/>
              <a:chOff x="3527539" y="4476677"/>
              <a:chExt cx="159232" cy="314510"/>
            </a:xfrm>
          </p:grpSpPr>
          <p:sp>
            <p:nvSpPr>
              <p:cNvPr id="4544" name="Google Shape;4544;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62"/>
            <p:cNvGrpSpPr/>
            <p:nvPr/>
          </p:nvGrpSpPr>
          <p:grpSpPr>
            <a:xfrm>
              <a:off x="2933305" y="4097347"/>
              <a:ext cx="118572" cy="294074"/>
              <a:chOff x="3343310" y="4475555"/>
              <a:chExt cx="127717" cy="316753"/>
            </a:xfrm>
          </p:grpSpPr>
          <p:sp>
            <p:nvSpPr>
              <p:cNvPr id="4547" name="Google Shape;4547;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9" name="Google Shape;4549;p62"/>
          <p:cNvGrpSpPr/>
          <p:nvPr/>
        </p:nvGrpSpPr>
        <p:grpSpPr>
          <a:xfrm>
            <a:off x="4197138" y="963998"/>
            <a:ext cx="1430711" cy="751237"/>
            <a:chOff x="5159450" y="1919950"/>
            <a:chExt cx="1541050" cy="862500"/>
          </a:xfrm>
        </p:grpSpPr>
        <p:sp>
          <p:nvSpPr>
            <p:cNvPr id="4550" name="Google Shape;4550;p6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551" name="Google Shape;4551;p62"/>
            <p:cNvGrpSpPr/>
            <p:nvPr/>
          </p:nvGrpSpPr>
          <p:grpSpPr>
            <a:xfrm>
              <a:off x="5159450" y="1919950"/>
              <a:ext cx="1541050" cy="862500"/>
              <a:chOff x="5159450" y="1919950"/>
              <a:chExt cx="1541050" cy="862500"/>
            </a:xfrm>
          </p:grpSpPr>
          <p:cxnSp>
            <p:nvCxnSpPr>
              <p:cNvPr id="4552" name="Google Shape;4552;p6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553" name="Google Shape;4553;p6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554" name="Google Shape;4554;p62"/>
          <p:cNvGrpSpPr/>
          <p:nvPr/>
        </p:nvGrpSpPr>
        <p:grpSpPr>
          <a:xfrm>
            <a:off x="4245275" y="2227768"/>
            <a:ext cx="1334436" cy="967914"/>
            <a:chOff x="4294923" y="2439811"/>
            <a:chExt cx="1334436" cy="967914"/>
          </a:xfrm>
        </p:grpSpPr>
        <p:grpSp>
          <p:nvGrpSpPr>
            <p:cNvPr id="4555" name="Google Shape;4555;p62"/>
            <p:cNvGrpSpPr/>
            <p:nvPr/>
          </p:nvGrpSpPr>
          <p:grpSpPr>
            <a:xfrm>
              <a:off x="4960455" y="2469658"/>
              <a:ext cx="668904" cy="885524"/>
              <a:chOff x="4960455" y="2469658"/>
              <a:chExt cx="668904" cy="885524"/>
            </a:xfrm>
          </p:grpSpPr>
          <p:sp>
            <p:nvSpPr>
              <p:cNvPr id="4556" name="Google Shape;4556;p6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62"/>
            <p:cNvGrpSpPr/>
            <p:nvPr/>
          </p:nvGrpSpPr>
          <p:grpSpPr>
            <a:xfrm>
              <a:off x="4294923" y="2469658"/>
              <a:ext cx="668951" cy="885524"/>
              <a:chOff x="4294923" y="2469658"/>
              <a:chExt cx="668951" cy="885524"/>
            </a:xfrm>
          </p:grpSpPr>
          <p:sp>
            <p:nvSpPr>
              <p:cNvPr id="4563" name="Google Shape;4563;p6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9" name="Google Shape;4569;p6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62"/>
          <p:cNvGrpSpPr/>
          <p:nvPr/>
        </p:nvGrpSpPr>
        <p:grpSpPr>
          <a:xfrm>
            <a:off x="4231478" y="3282213"/>
            <a:ext cx="1430949" cy="897289"/>
            <a:chOff x="4351371" y="3547942"/>
            <a:chExt cx="1345130" cy="843475"/>
          </a:xfrm>
        </p:grpSpPr>
        <p:grpSp>
          <p:nvGrpSpPr>
            <p:cNvPr id="4571" name="Google Shape;4571;p62"/>
            <p:cNvGrpSpPr/>
            <p:nvPr/>
          </p:nvGrpSpPr>
          <p:grpSpPr>
            <a:xfrm>
              <a:off x="4351371" y="4209917"/>
              <a:ext cx="1345130" cy="181500"/>
              <a:chOff x="4351371" y="4209917"/>
              <a:chExt cx="1345130" cy="181500"/>
            </a:xfrm>
          </p:grpSpPr>
          <p:sp>
            <p:nvSpPr>
              <p:cNvPr id="4572" name="Google Shape;4572;p6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3" name="Google Shape;4573;p6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574" name="Google Shape;4574;p62"/>
            <p:cNvGrpSpPr/>
            <p:nvPr/>
          </p:nvGrpSpPr>
          <p:grpSpPr>
            <a:xfrm>
              <a:off x="4403010" y="3985221"/>
              <a:ext cx="1109518" cy="181500"/>
              <a:chOff x="4403010" y="3985221"/>
              <a:chExt cx="1109518" cy="181500"/>
            </a:xfrm>
          </p:grpSpPr>
          <p:sp>
            <p:nvSpPr>
              <p:cNvPr id="4575" name="Google Shape;4575;p6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6" name="Google Shape;4576;p6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577" name="Google Shape;4577;p62"/>
            <p:cNvGrpSpPr/>
            <p:nvPr/>
          </p:nvGrpSpPr>
          <p:grpSpPr>
            <a:xfrm>
              <a:off x="4618704" y="3766582"/>
              <a:ext cx="807858" cy="181500"/>
              <a:chOff x="4618704" y="3766582"/>
              <a:chExt cx="807858" cy="181500"/>
            </a:xfrm>
          </p:grpSpPr>
          <p:sp>
            <p:nvSpPr>
              <p:cNvPr id="4578" name="Google Shape;4578;p6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9" name="Google Shape;4579;p6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580" name="Google Shape;4580;p62"/>
            <p:cNvGrpSpPr/>
            <p:nvPr/>
          </p:nvGrpSpPr>
          <p:grpSpPr>
            <a:xfrm>
              <a:off x="4735238" y="3547942"/>
              <a:ext cx="462839" cy="181500"/>
              <a:chOff x="4735238" y="3547942"/>
              <a:chExt cx="462839" cy="181500"/>
            </a:xfrm>
          </p:grpSpPr>
          <p:sp>
            <p:nvSpPr>
              <p:cNvPr id="4581" name="Google Shape;4581;p6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82" name="Google Shape;4582;p6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83" name="Google Shape;4583;p62"/>
          <p:cNvGrpSpPr/>
          <p:nvPr/>
        </p:nvGrpSpPr>
        <p:grpSpPr>
          <a:xfrm>
            <a:off x="7407836" y="2217537"/>
            <a:ext cx="1020955" cy="928853"/>
            <a:chOff x="926675" y="238125"/>
            <a:chExt cx="5755100" cy="5232975"/>
          </a:xfrm>
        </p:grpSpPr>
        <p:sp>
          <p:nvSpPr>
            <p:cNvPr id="4584" name="Google Shape;4584;p6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8" name="Google Shape;4588;p62"/>
          <p:cNvGrpSpPr/>
          <p:nvPr/>
        </p:nvGrpSpPr>
        <p:grpSpPr>
          <a:xfrm>
            <a:off x="715210" y="2616272"/>
            <a:ext cx="1695374" cy="1560837"/>
            <a:chOff x="727421" y="2828315"/>
            <a:chExt cx="1695374" cy="1560837"/>
          </a:xfrm>
        </p:grpSpPr>
        <p:grpSp>
          <p:nvGrpSpPr>
            <p:cNvPr id="4589" name="Google Shape;4589;p62"/>
            <p:cNvGrpSpPr/>
            <p:nvPr/>
          </p:nvGrpSpPr>
          <p:grpSpPr>
            <a:xfrm>
              <a:off x="727421" y="2828315"/>
              <a:ext cx="1695374" cy="1560837"/>
              <a:chOff x="734799" y="2782450"/>
              <a:chExt cx="1571100" cy="1577400"/>
            </a:xfrm>
          </p:grpSpPr>
          <p:cxnSp>
            <p:nvCxnSpPr>
              <p:cNvPr id="4590" name="Google Shape;4590;p6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591" name="Google Shape;4591;p6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592" name="Google Shape;4592;p62"/>
            <p:cNvGrpSpPr/>
            <p:nvPr/>
          </p:nvGrpSpPr>
          <p:grpSpPr>
            <a:xfrm>
              <a:off x="819108" y="2882501"/>
              <a:ext cx="1556791" cy="1426186"/>
              <a:chOff x="819108" y="2882501"/>
              <a:chExt cx="1556791" cy="1426186"/>
            </a:xfrm>
          </p:grpSpPr>
          <p:grpSp>
            <p:nvGrpSpPr>
              <p:cNvPr id="4593" name="Google Shape;4593;p62"/>
              <p:cNvGrpSpPr/>
              <p:nvPr/>
            </p:nvGrpSpPr>
            <p:grpSpPr>
              <a:xfrm>
                <a:off x="819108" y="2882501"/>
                <a:ext cx="103104" cy="1426186"/>
                <a:chOff x="4674013" y="3100904"/>
                <a:chExt cx="122758" cy="1698043"/>
              </a:xfrm>
            </p:grpSpPr>
            <p:sp>
              <p:nvSpPr>
                <p:cNvPr id="4594" name="Google Shape;4594;p6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62"/>
              <p:cNvGrpSpPr/>
              <p:nvPr/>
            </p:nvGrpSpPr>
            <p:grpSpPr>
              <a:xfrm>
                <a:off x="1062475" y="2882501"/>
                <a:ext cx="103104" cy="1426186"/>
                <a:chOff x="4940438" y="3100904"/>
                <a:chExt cx="122758" cy="1698043"/>
              </a:xfrm>
            </p:grpSpPr>
            <p:sp>
              <p:nvSpPr>
                <p:cNvPr id="4602" name="Google Shape;4602;p6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9" name="Google Shape;4609;p62"/>
              <p:cNvGrpSpPr/>
              <p:nvPr/>
            </p:nvGrpSpPr>
            <p:grpSpPr>
              <a:xfrm>
                <a:off x="1299324" y="2882501"/>
                <a:ext cx="103104" cy="1426186"/>
                <a:chOff x="5206863" y="3100904"/>
                <a:chExt cx="122758" cy="1698043"/>
              </a:xfrm>
            </p:grpSpPr>
            <p:sp>
              <p:nvSpPr>
                <p:cNvPr id="4610" name="Google Shape;4610;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7" name="Google Shape;4617;p62"/>
              <p:cNvGrpSpPr/>
              <p:nvPr/>
            </p:nvGrpSpPr>
            <p:grpSpPr>
              <a:xfrm>
                <a:off x="1786057" y="2882501"/>
                <a:ext cx="103104" cy="1426186"/>
                <a:chOff x="6006138" y="3143629"/>
                <a:chExt cx="122758" cy="1698043"/>
              </a:xfrm>
            </p:grpSpPr>
            <p:sp>
              <p:nvSpPr>
                <p:cNvPr id="4618" name="Google Shape;4618;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62"/>
              <p:cNvGrpSpPr/>
              <p:nvPr/>
            </p:nvGrpSpPr>
            <p:grpSpPr>
              <a:xfrm>
                <a:off x="2029422" y="2882501"/>
                <a:ext cx="103104" cy="1426186"/>
                <a:chOff x="6805413" y="3100904"/>
                <a:chExt cx="122758" cy="1698043"/>
              </a:xfrm>
            </p:grpSpPr>
            <p:sp>
              <p:nvSpPr>
                <p:cNvPr id="4626" name="Google Shape;4626;p6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3" name="Google Shape;4633;p62"/>
              <p:cNvGrpSpPr/>
              <p:nvPr/>
            </p:nvGrpSpPr>
            <p:grpSpPr>
              <a:xfrm>
                <a:off x="2272795" y="2882501"/>
                <a:ext cx="103104" cy="1426186"/>
                <a:chOff x="5206863" y="3100904"/>
                <a:chExt cx="122758" cy="1698043"/>
              </a:xfrm>
            </p:grpSpPr>
            <p:sp>
              <p:nvSpPr>
                <p:cNvPr id="4634" name="Google Shape;4634;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1" name="Google Shape;4641;p62"/>
              <p:cNvGrpSpPr/>
              <p:nvPr/>
            </p:nvGrpSpPr>
            <p:grpSpPr>
              <a:xfrm>
                <a:off x="1542694" y="2882501"/>
                <a:ext cx="103104" cy="1426186"/>
                <a:chOff x="6006138" y="3143629"/>
                <a:chExt cx="122758" cy="1698043"/>
              </a:xfrm>
            </p:grpSpPr>
            <p:sp>
              <p:nvSpPr>
                <p:cNvPr id="4642" name="Google Shape;4642;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49" name="Google Shape;4649;p62"/>
          <p:cNvGrpSpPr/>
          <p:nvPr/>
        </p:nvGrpSpPr>
        <p:grpSpPr>
          <a:xfrm>
            <a:off x="5671260" y="3305994"/>
            <a:ext cx="2749952" cy="870677"/>
            <a:chOff x="238125" y="1725700"/>
            <a:chExt cx="7139025" cy="2260325"/>
          </a:xfrm>
        </p:grpSpPr>
        <p:sp>
          <p:nvSpPr>
            <p:cNvPr id="4650" name="Google Shape;4650;p6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62"/>
          <p:cNvGrpSpPr/>
          <p:nvPr/>
        </p:nvGrpSpPr>
        <p:grpSpPr>
          <a:xfrm>
            <a:off x="5941424" y="2247740"/>
            <a:ext cx="1105452" cy="916747"/>
            <a:chOff x="5249100" y="1210600"/>
            <a:chExt cx="3502700" cy="2904775"/>
          </a:xfrm>
        </p:grpSpPr>
        <p:sp>
          <p:nvSpPr>
            <p:cNvPr id="4661" name="Google Shape;4661;p6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65" name="Google Shape;4665;p6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666" name="Google Shape;4666;p6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667" name="Google Shape;4667;p6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668" name="Google Shape;4668;p6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669" name="Google Shape;4669;p6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62"/>
          <p:cNvGrpSpPr/>
          <p:nvPr/>
        </p:nvGrpSpPr>
        <p:grpSpPr>
          <a:xfrm>
            <a:off x="7123972" y="967158"/>
            <a:ext cx="1304650" cy="1124856"/>
            <a:chOff x="7287122" y="1165658"/>
            <a:chExt cx="1219413" cy="1051365"/>
          </a:xfrm>
        </p:grpSpPr>
        <p:grpSp>
          <p:nvGrpSpPr>
            <p:cNvPr id="4671" name="Google Shape;4671;p62"/>
            <p:cNvGrpSpPr/>
            <p:nvPr/>
          </p:nvGrpSpPr>
          <p:grpSpPr>
            <a:xfrm>
              <a:off x="7287122" y="1969723"/>
              <a:ext cx="1219413" cy="247300"/>
              <a:chOff x="7287122" y="1969723"/>
              <a:chExt cx="1219413" cy="247300"/>
            </a:xfrm>
          </p:grpSpPr>
          <p:sp>
            <p:nvSpPr>
              <p:cNvPr id="4672" name="Google Shape;4672;p6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3" name="Google Shape;4673;p62"/>
              <p:cNvGrpSpPr/>
              <p:nvPr/>
            </p:nvGrpSpPr>
            <p:grpSpPr>
              <a:xfrm>
                <a:off x="7287122" y="2063892"/>
                <a:ext cx="1151753" cy="73428"/>
                <a:chOff x="7287122" y="2063892"/>
                <a:chExt cx="1151753" cy="73428"/>
              </a:xfrm>
            </p:grpSpPr>
            <p:sp>
              <p:nvSpPr>
                <p:cNvPr id="4674" name="Google Shape;4674;p6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75" name="Google Shape;4675;p6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676" name="Google Shape;4676;p62"/>
            <p:cNvGrpSpPr/>
            <p:nvPr/>
          </p:nvGrpSpPr>
          <p:grpSpPr>
            <a:xfrm>
              <a:off x="7287122" y="1712201"/>
              <a:ext cx="1219403" cy="246767"/>
              <a:chOff x="7287122" y="1712201"/>
              <a:chExt cx="1219403" cy="246767"/>
            </a:xfrm>
          </p:grpSpPr>
          <p:sp>
            <p:nvSpPr>
              <p:cNvPr id="4677" name="Google Shape;4677;p6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8" name="Google Shape;4678;p62"/>
              <p:cNvGrpSpPr/>
              <p:nvPr/>
            </p:nvGrpSpPr>
            <p:grpSpPr>
              <a:xfrm>
                <a:off x="7287122" y="1842861"/>
                <a:ext cx="1005303" cy="73419"/>
                <a:chOff x="7287122" y="1842861"/>
                <a:chExt cx="1005303" cy="73419"/>
              </a:xfrm>
            </p:grpSpPr>
            <p:sp>
              <p:nvSpPr>
                <p:cNvPr id="4679" name="Google Shape;4679;p6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0" name="Google Shape;4680;p6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681" name="Google Shape;4681;p62"/>
            <p:cNvGrpSpPr/>
            <p:nvPr/>
          </p:nvGrpSpPr>
          <p:grpSpPr>
            <a:xfrm>
              <a:off x="7287122" y="1447520"/>
              <a:ext cx="1219403" cy="286667"/>
              <a:chOff x="7287122" y="1447520"/>
              <a:chExt cx="1219403" cy="286667"/>
            </a:xfrm>
          </p:grpSpPr>
          <p:sp>
            <p:nvSpPr>
              <p:cNvPr id="4682" name="Google Shape;4682;p6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3" name="Google Shape;4683;p62"/>
              <p:cNvGrpSpPr/>
              <p:nvPr/>
            </p:nvGrpSpPr>
            <p:grpSpPr>
              <a:xfrm>
                <a:off x="7287122" y="1581977"/>
                <a:ext cx="852803" cy="73428"/>
                <a:chOff x="7287122" y="1581977"/>
                <a:chExt cx="852803" cy="73428"/>
              </a:xfrm>
            </p:grpSpPr>
            <p:sp>
              <p:nvSpPr>
                <p:cNvPr id="4684" name="Google Shape;4684;p6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5" name="Google Shape;4685;p6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686" name="Google Shape;4686;p62"/>
            <p:cNvGrpSpPr/>
            <p:nvPr/>
          </p:nvGrpSpPr>
          <p:grpSpPr>
            <a:xfrm>
              <a:off x="7287122" y="1165658"/>
              <a:ext cx="1219403" cy="344253"/>
              <a:chOff x="7287122" y="1165658"/>
              <a:chExt cx="1219403" cy="344253"/>
            </a:xfrm>
          </p:grpSpPr>
          <p:sp>
            <p:nvSpPr>
              <p:cNvPr id="4687" name="Google Shape;4687;p6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8" name="Google Shape;4688;p62"/>
              <p:cNvGrpSpPr/>
              <p:nvPr/>
            </p:nvGrpSpPr>
            <p:grpSpPr>
              <a:xfrm>
                <a:off x="7287122" y="1341025"/>
                <a:ext cx="695703" cy="73419"/>
                <a:chOff x="7287122" y="1341025"/>
                <a:chExt cx="695703" cy="73419"/>
              </a:xfrm>
            </p:grpSpPr>
            <p:sp>
              <p:nvSpPr>
                <p:cNvPr id="4689" name="Google Shape;4689;p6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0" name="Google Shape;4690;p6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691" name="Google Shape;4691;p62"/>
          <p:cNvGrpSpPr/>
          <p:nvPr/>
        </p:nvGrpSpPr>
        <p:grpSpPr>
          <a:xfrm>
            <a:off x="5790464" y="973181"/>
            <a:ext cx="1397729" cy="1098540"/>
            <a:chOff x="5900602" y="1193063"/>
            <a:chExt cx="1299851" cy="1021707"/>
          </a:xfrm>
        </p:grpSpPr>
        <p:grpSp>
          <p:nvGrpSpPr>
            <p:cNvPr id="4692" name="Google Shape;4692;p62"/>
            <p:cNvGrpSpPr/>
            <p:nvPr/>
          </p:nvGrpSpPr>
          <p:grpSpPr>
            <a:xfrm>
              <a:off x="6520337" y="1193063"/>
              <a:ext cx="341815" cy="799959"/>
              <a:chOff x="6520337" y="1193063"/>
              <a:chExt cx="341815" cy="799959"/>
            </a:xfrm>
          </p:grpSpPr>
          <p:grpSp>
            <p:nvGrpSpPr>
              <p:cNvPr id="4693" name="Google Shape;4693;p62"/>
              <p:cNvGrpSpPr/>
              <p:nvPr/>
            </p:nvGrpSpPr>
            <p:grpSpPr>
              <a:xfrm>
                <a:off x="6520337" y="1589527"/>
                <a:ext cx="213950" cy="403494"/>
                <a:chOff x="6520337" y="1589527"/>
                <a:chExt cx="213950" cy="403494"/>
              </a:xfrm>
            </p:grpSpPr>
            <p:sp>
              <p:nvSpPr>
                <p:cNvPr id="4694" name="Google Shape;4694;p6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6" name="Google Shape;4696;p62"/>
              <p:cNvGrpSpPr/>
              <p:nvPr/>
            </p:nvGrpSpPr>
            <p:grpSpPr>
              <a:xfrm>
                <a:off x="6577204" y="1193063"/>
                <a:ext cx="284947" cy="464512"/>
                <a:chOff x="6577204" y="1193063"/>
                <a:chExt cx="284947" cy="464512"/>
              </a:xfrm>
            </p:grpSpPr>
            <p:sp>
              <p:nvSpPr>
                <p:cNvPr id="4697" name="Google Shape;4697;p6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8" name="Google Shape;4698;p6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699" name="Google Shape;4699;p62"/>
            <p:cNvGrpSpPr/>
            <p:nvPr/>
          </p:nvGrpSpPr>
          <p:grpSpPr>
            <a:xfrm>
              <a:off x="6238903" y="1193063"/>
              <a:ext cx="300475" cy="900152"/>
              <a:chOff x="6238903" y="1193063"/>
              <a:chExt cx="300475" cy="900152"/>
            </a:xfrm>
          </p:grpSpPr>
          <p:grpSp>
            <p:nvGrpSpPr>
              <p:cNvPr id="4700" name="Google Shape;4700;p62"/>
              <p:cNvGrpSpPr/>
              <p:nvPr/>
            </p:nvGrpSpPr>
            <p:grpSpPr>
              <a:xfrm>
                <a:off x="6290865" y="1489315"/>
                <a:ext cx="248514" cy="603900"/>
                <a:chOff x="6290865" y="1489315"/>
                <a:chExt cx="248514" cy="603900"/>
              </a:xfrm>
            </p:grpSpPr>
            <p:sp>
              <p:nvSpPr>
                <p:cNvPr id="4701" name="Google Shape;4701;p6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62"/>
              <p:cNvGrpSpPr/>
              <p:nvPr/>
            </p:nvGrpSpPr>
            <p:grpSpPr>
              <a:xfrm>
                <a:off x="6238903" y="1193063"/>
                <a:ext cx="284947" cy="333087"/>
                <a:chOff x="6238903" y="1193063"/>
                <a:chExt cx="284947" cy="333087"/>
              </a:xfrm>
            </p:grpSpPr>
            <p:sp>
              <p:nvSpPr>
                <p:cNvPr id="4704" name="Google Shape;4704;p6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5" name="Google Shape;4705;p6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706" name="Google Shape;4706;p62"/>
            <p:cNvGrpSpPr/>
            <p:nvPr/>
          </p:nvGrpSpPr>
          <p:grpSpPr>
            <a:xfrm>
              <a:off x="5900602" y="1193063"/>
              <a:ext cx="444345" cy="1021707"/>
              <a:chOff x="5900602" y="1193063"/>
              <a:chExt cx="444345" cy="1021707"/>
            </a:xfrm>
          </p:grpSpPr>
          <p:grpSp>
            <p:nvGrpSpPr>
              <p:cNvPr id="4707" name="Google Shape;4707;p62"/>
              <p:cNvGrpSpPr/>
              <p:nvPr/>
            </p:nvGrpSpPr>
            <p:grpSpPr>
              <a:xfrm>
                <a:off x="6046501" y="1367785"/>
                <a:ext cx="298446" cy="846986"/>
                <a:chOff x="6046501" y="1367785"/>
                <a:chExt cx="298446" cy="846986"/>
              </a:xfrm>
            </p:grpSpPr>
            <p:sp>
              <p:nvSpPr>
                <p:cNvPr id="4708" name="Google Shape;4708;p6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62"/>
              <p:cNvGrpSpPr/>
              <p:nvPr/>
            </p:nvGrpSpPr>
            <p:grpSpPr>
              <a:xfrm>
                <a:off x="5900602" y="1193063"/>
                <a:ext cx="284947" cy="182312"/>
                <a:chOff x="5900602" y="1193063"/>
                <a:chExt cx="284947" cy="182312"/>
              </a:xfrm>
            </p:grpSpPr>
            <p:sp>
              <p:nvSpPr>
                <p:cNvPr id="4711" name="Google Shape;4711;p6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2" name="Google Shape;4712;p6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713" name="Google Shape;4713;p62"/>
            <p:cNvGrpSpPr/>
            <p:nvPr/>
          </p:nvGrpSpPr>
          <p:grpSpPr>
            <a:xfrm>
              <a:off x="6738300" y="1193063"/>
              <a:ext cx="462153" cy="707634"/>
              <a:chOff x="6738300" y="1193063"/>
              <a:chExt cx="462153" cy="707634"/>
            </a:xfrm>
          </p:grpSpPr>
          <p:grpSp>
            <p:nvGrpSpPr>
              <p:cNvPr id="4714" name="Google Shape;4714;p62"/>
              <p:cNvGrpSpPr/>
              <p:nvPr/>
            </p:nvGrpSpPr>
            <p:grpSpPr>
              <a:xfrm>
                <a:off x="6915505" y="1193063"/>
                <a:ext cx="284947" cy="597387"/>
                <a:chOff x="6915505" y="1193063"/>
                <a:chExt cx="284947" cy="597387"/>
              </a:xfrm>
            </p:grpSpPr>
            <p:sp>
              <p:nvSpPr>
                <p:cNvPr id="4715" name="Google Shape;4715;p6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6" name="Google Shape;4716;p6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717" name="Google Shape;4717;p62"/>
              <p:cNvGrpSpPr/>
              <p:nvPr/>
            </p:nvGrpSpPr>
            <p:grpSpPr>
              <a:xfrm>
                <a:off x="6738300" y="1684725"/>
                <a:ext cx="230066" cy="215971"/>
                <a:chOff x="6738300" y="1684725"/>
                <a:chExt cx="230066" cy="215971"/>
              </a:xfrm>
            </p:grpSpPr>
            <p:sp>
              <p:nvSpPr>
                <p:cNvPr id="4718" name="Google Shape;4718;p6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900"/>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5"/>
            <a:ext cx="8997669" cy="7284833"/>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3977636">
            <a:off x="5249672" y="7934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3" name="Text Box 2" descr="gh" title="ghoziyah"/>
          <p:cNvSpPr txBox="1"/>
          <p:nvPr/>
        </p:nvSpPr>
        <p:spPr>
          <a:xfrm>
            <a:off x="5678555" y="1972610"/>
            <a:ext cx="2925445" cy="1247140"/>
          </a:xfrm>
          <a:prstGeom prst="rect">
            <a:avLst/>
          </a:prstGeom>
          <a:noFill/>
        </p:spPr>
        <p:txBody>
          <a:bodyPr wrap="square" rtlCol="0" anchor="t" anchorCtr="0">
            <a:noAutofit/>
          </a:bodyPr>
          <a:lstStyle/>
          <a:p>
            <a:pPr algn="l" rtl="1" fontAlgn="ctr"/>
            <a:r>
              <a:rPr lang="ar-SA" altLang="en-GB" sz="5300" dirty="0">
                <a:latin typeface="Segoe UI Semibold" panose="020B0702040204020203" charset="0"/>
                <a:cs typeface="Segoe UI Semibold" panose="020B0702040204020203" charset="0"/>
                <a:sym typeface="+mn-ea"/>
              </a:rPr>
              <a:t>السماوات</a:t>
            </a:r>
            <a:endParaRPr lang="ar-SA" sz="5300" dirty="0">
              <a:latin typeface="Segoe UI Semibold" panose="020B0702040204020203" charset="0"/>
              <a:cs typeface="Segoe UI Semibold" panose="020B0702040204020203" charset="0"/>
            </a:endParaRPr>
          </a:p>
        </p:txBody>
      </p:sp>
      <p:sp>
        <p:nvSpPr>
          <p:cNvPr id="6" name="Text Box 5"/>
          <p:cNvSpPr txBox="1"/>
          <p:nvPr/>
        </p:nvSpPr>
        <p:spPr>
          <a:xfrm>
            <a:off x="3592830" y="1972945"/>
            <a:ext cx="2203450" cy="906780"/>
          </a:xfrm>
          <a:prstGeom prst="rect">
            <a:avLst/>
          </a:prstGeom>
          <a:noFill/>
        </p:spPr>
        <p:txBody>
          <a:bodyPr wrap="square" rtlCol="0" anchor="ctr" anchorCtr="0">
            <a:spAutoFit/>
          </a:bodyPr>
          <a:lstStyle/>
          <a:p>
            <a:pPr algn="ctr" rtl="1" fontAlgn="ctr"/>
            <a:r>
              <a:rPr lang="ar-SA" sz="5300">
                <a:latin typeface="Segoe UI Semibold" panose="020B0702040204020203" charset="0"/>
                <a:cs typeface="Segoe UI Semibold" panose="020B0702040204020203" charset="0"/>
              </a:rPr>
              <a:t>الغازية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a:latin typeface="Google Sans Medium" panose="020B0603030502040203" charset="0"/>
                <a:cs typeface="Google Sans Medium" panose="020B0603030502040203" charset="0"/>
              </a:rPr>
              <a:t>Langit </a:t>
            </a:r>
            <a:r>
              <a:rPr lang="en-US" altLang="id-ID" sz="3200">
                <a:latin typeface="Google Sans Medium" panose="020B0603030502040203" charset="0"/>
                <a:cs typeface="Google Sans Medium" panose="020B0603030502040203" charset="0"/>
              </a:rPr>
              <a:t>Al-Gh</a:t>
            </a:r>
            <a:r>
              <a:rPr lang="id-ID" altLang="ar-SA" sz="3200">
                <a:latin typeface="Google Sans Medium" panose="020B0603030502040203" charset="0"/>
                <a:cs typeface="Google Sans Medium" panose="020B0603030502040203" charset="0"/>
              </a:rPr>
              <a:t>a</a:t>
            </a:r>
            <a:r>
              <a:rPr lang="en-US" altLang="id-ID" sz="3200">
                <a:latin typeface="Google Sans Medium" panose="020B0603030502040203" charset="0"/>
                <a:cs typeface="Google Sans Medium" panose="020B0603030502040203" charset="0"/>
              </a:rPr>
              <a:t>ziyyah</a:t>
            </a:r>
            <a:endParaRPr lang="id-ID" altLang="ar-SA" sz="320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bg2"/>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2"/>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75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4723"/>
        <p:cNvGrpSpPr/>
        <p:nvPr/>
      </p:nvGrpSpPr>
      <p:grpSpPr>
        <a:xfrm>
          <a:off x="0" y="0"/>
          <a:ext cx="0" cy="0"/>
          <a:chOff x="0" y="0"/>
          <a:chExt cx="0" cy="0"/>
        </a:xfrm>
      </p:grpSpPr>
      <p:grpSp>
        <p:nvGrpSpPr>
          <p:cNvPr id="4724" name="Google Shape;4724;p63"/>
          <p:cNvGrpSpPr/>
          <p:nvPr/>
        </p:nvGrpSpPr>
        <p:grpSpPr>
          <a:xfrm>
            <a:off x="821785" y="2307635"/>
            <a:ext cx="339235" cy="298186"/>
            <a:chOff x="898875" y="244725"/>
            <a:chExt cx="481800" cy="423500"/>
          </a:xfrm>
        </p:grpSpPr>
        <p:sp>
          <p:nvSpPr>
            <p:cNvPr id="4725" name="Google Shape;4725;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9" name="Google Shape;4729;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0" name="Google Shape;4730;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1" name="Google Shape;4731;p63"/>
          <p:cNvGrpSpPr/>
          <p:nvPr/>
        </p:nvGrpSpPr>
        <p:grpSpPr>
          <a:xfrm>
            <a:off x="1260167" y="2287103"/>
            <a:ext cx="298169" cy="339253"/>
            <a:chOff x="1529350" y="258825"/>
            <a:chExt cx="423475" cy="481825"/>
          </a:xfrm>
        </p:grpSpPr>
        <p:sp>
          <p:nvSpPr>
            <p:cNvPr id="4732" name="Google Shape;4732;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3" name="Google Shape;4733;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4" name="Google Shape;4734;p63"/>
          <p:cNvGrpSpPr/>
          <p:nvPr/>
        </p:nvGrpSpPr>
        <p:grpSpPr>
          <a:xfrm>
            <a:off x="1653142" y="2367273"/>
            <a:ext cx="340890" cy="178912"/>
            <a:chOff x="2084325" y="363300"/>
            <a:chExt cx="484150" cy="254100"/>
          </a:xfrm>
        </p:grpSpPr>
        <p:sp>
          <p:nvSpPr>
            <p:cNvPr id="4735" name="Google Shape;4735;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6" name="Google Shape;4736;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7" name="Google Shape;4737;p63"/>
          <p:cNvGrpSpPr/>
          <p:nvPr/>
        </p:nvGrpSpPr>
        <p:grpSpPr>
          <a:xfrm>
            <a:off x="2102437" y="2287102"/>
            <a:ext cx="298169" cy="339253"/>
            <a:chOff x="2707500" y="249400"/>
            <a:chExt cx="423475" cy="481825"/>
          </a:xfrm>
        </p:grpSpPr>
        <p:sp>
          <p:nvSpPr>
            <p:cNvPr id="4738" name="Google Shape;4738;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0" name="Google Shape;4740;p63"/>
          <p:cNvGrpSpPr/>
          <p:nvPr/>
        </p:nvGrpSpPr>
        <p:grpSpPr>
          <a:xfrm>
            <a:off x="2516052" y="2287428"/>
            <a:ext cx="305386" cy="338602"/>
            <a:chOff x="3300325" y="249875"/>
            <a:chExt cx="433725" cy="480900"/>
          </a:xfrm>
        </p:grpSpPr>
        <p:sp>
          <p:nvSpPr>
            <p:cNvPr id="4741" name="Google Shape;4741;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2" name="Google Shape;4742;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5" name="Google Shape;4745;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6" name="Google Shape;4746;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7" name="Google Shape;4747;p63"/>
          <p:cNvGrpSpPr/>
          <p:nvPr/>
        </p:nvGrpSpPr>
        <p:grpSpPr>
          <a:xfrm>
            <a:off x="2905137" y="2287349"/>
            <a:ext cx="352349" cy="338760"/>
            <a:chOff x="3854700" y="249750"/>
            <a:chExt cx="500425" cy="481125"/>
          </a:xfrm>
        </p:grpSpPr>
        <p:sp>
          <p:nvSpPr>
            <p:cNvPr id="4748" name="Google Shape;4748;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2" name="Google Shape;4752;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6" name="Google Shape;4756;p63"/>
          <p:cNvGrpSpPr/>
          <p:nvPr/>
        </p:nvGrpSpPr>
        <p:grpSpPr>
          <a:xfrm>
            <a:off x="3323126" y="2287349"/>
            <a:ext cx="352349" cy="338760"/>
            <a:chOff x="4447550" y="249750"/>
            <a:chExt cx="500425" cy="481125"/>
          </a:xfrm>
        </p:grpSpPr>
        <p:sp>
          <p:nvSpPr>
            <p:cNvPr id="4757" name="Google Shape;4757;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9" name="Google Shape;4759;p63"/>
          <p:cNvGrpSpPr/>
          <p:nvPr/>
        </p:nvGrpSpPr>
        <p:grpSpPr>
          <a:xfrm>
            <a:off x="3752328" y="2287102"/>
            <a:ext cx="339253" cy="339253"/>
            <a:chOff x="5049725" y="249400"/>
            <a:chExt cx="481825" cy="481825"/>
          </a:xfrm>
        </p:grpSpPr>
        <p:sp>
          <p:nvSpPr>
            <p:cNvPr id="4760" name="Google Shape;4760;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2" name="Google Shape;4762;p63"/>
          <p:cNvGrpSpPr/>
          <p:nvPr/>
        </p:nvGrpSpPr>
        <p:grpSpPr>
          <a:xfrm>
            <a:off x="4166269" y="2287102"/>
            <a:ext cx="339253" cy="339253"/>
            <a:chOff x="5660400" y="238125"/>
            <a:chExt cx="481825" cy="481825"/>
          </a:xfrm>
        </p:grpSpPr>
        <p:sp>
          <p:nvSpPr>
            <p:cNvPr id="4763" name="Google Shape;4763;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5" name="Google Shape;4765;p63"/>
          <p:cNvGrpSpPr/>
          <p:nvPr/>
        </p:nvGrpSpPr>
        <p:grpSpPr>
          <a:xfrm>
            <a:off x="4582955" y="2287102"/>
            <a:ext cx="339253" cy="339253"/>
            <a:chOff x="6235400" y="249400"/>
            <a:chExt cx="481825" cy="481825"/>
          </a:xfrm>
        </p:grpSpPr>
        <p:sp>
          <p:nvSpPr>
            <p:cNvPr id="4766" name="Google Shape;4766;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1" name="Google Shape;4771;p63"/>
          <p:cNvGrpSpPr/>
          <p:nvPr/>
        </p:nvGrpSpPr>
        <p:grpSpPr>
          <a:xfrm>
            <a:off x="821301" y="2731810"/>
            <a:ext cx="340204" cy="298116"/>
            <a:chOff x="899850" y="871450"/>
            <a:chExt cx="483175" cy="423400"/>
          </a:xfrm>
        </p:grpSpPr>
        <p:sp>
          <p:nvSpPr>
            <p:cNvPr id="4772" name="Google Shape;4772;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76" name="Google Shape;4776;p6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77" name="Google Shape;4777;p63"/>
          <p:cNvGrpSpPr/>
          <p:nvPr/>
        </p:nvGrpSpPr>
        <p:grpSpPr>
          <a:xfrm>
            <a:off x="1653301" y="2711232"/>
            <a:ext cx="340573" cy="339271"/>
            <a:chOff x="2085450" y="842250"/>
            <a:chExt cx="483700" cy="481850"/>
          </a:xfrm>
        </p:grpSpPr>
        <p:sp>
          <p:nvSpPr>
            <p:cNvPr id="4778" name="Google Shape;4778;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1" name="Google Shape;4781;p63"/>
          <p:cNvGrpSpPr/>
          <p:nvPr/>
        </p:nvGrpSpPr>
        <p:grpSpPr>
          <a:xfrm>
            <a:off x="2081868" y="2711241"/>
            <a:ext cx="339306" cy="339253"/>
            <a:chOff x="2685825" y="840375"/>
            <a:chExt cx="481900" cy="481825"/>
          </a:xfrm>
        </p:grpSpPr>
        <p:sp>
          <p:nvSpPr>
            <p:cNvPr id="4782" name="Google Shape;4782;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4" name="Google Shape;4784;p63"/>
          <p:cNvGrpSpPr/>
          <p:nvPr/>
        </p:nvGrpSpPr>
        <p:grpSpPr>
          <a:xfrm>
            <a:off x="2493529" y="2710924"/>
            <a:ext cx="350431" cy="339887"/>
            <a:chOff x="3270675" y="841800"/>
            <a:chExt cx="497700" cy="482725"/>
          </a:xfrm>
        </p:grpSpPr>
        <p:sp>
          <p:nvSpPr>
            <p:cNvPr id="4785" name="Google Shape;4785;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88" name="Google Shape;4788;p6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89" name="Google Shape;4789;p63"/>
          <p:cNvGrpSpPr/>
          <p:nvPr/>
        </p:nvGrpSpPr>
        <p:grpSpPr>
          <a:xfrm>
            <a:off x="3329675" y="2731783"/>
            <a:ext cx="339253" cy="298169"/>
            <a:chOff x="4467200" y="877100"/>
            <a:chExt cx="481825" cy="423475"/>
          </a:xfrm>
        </p:grpSpPr>
        <p:sp>
          <p:nvSpPr>
            <p:cNvPr id="4790" name="Google Shape;4790;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4" name="Google Shape;4794;p63"/>
          <p:cNvGrpSpPr/>
          <p:nvPr/>
        </p:nvGrpSpPr>
        <p:grpSpPr>
          <a:xfrm>
            <a:off x="3744565" y="2711232"/>
            <a:ext cx="354778" cy="339271"/>
            <a:chOff x="5045500" y="842250"/>
            <a:chExt cx="503875" cy="481850"/>
          </a:xfrm>
        </p:grpSpPr>
        <p:sp>
          <p:nvSpPr>
            <p:cNvPr id="4795" name="Google Shape;4795;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7" name="Google Shape;4797;p63"/>
          <p:cNvGrpSpPr/>
          <p:nvPr/>
        </p:nvGrpSpPr>
        <p:grpSpPr>
          <a:xfrm>
            <a:off x="4167413" y="2737451"/>
            <a:ext cx="336965" cy="286833"/>
            <a:chOff x="5645200" y="879425"/>
            <a:chExt cx="478575" cy="407375"/>
          </a:xfrm>
        </p:grpSpPr>
        <p:sp>
          <p:nvSpPr>
            <p:cNvPr id="4798" name="Google Shape;4798;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1" name="Google Shape;4801;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4" name="Google Shape;4804;p63"/>
          <p:cNvGrpSpPr/>
          <p:nvPr/>
        </p:nvGrpSpPr>
        <p:grpSpPr>
          <a:xfrm>
            <a:off x="4603488" y="2711241"/>
            <a:ext cx="298186" cy="339253"/>
            <a:chOff x="6264525" y="842250"/>
            <a:chExt cx="423500" cy="481825"/>
          </a:xfrm>
        </p:grpSpPr>
        <p:sp>
          <p:nvSpPr>
            <p:cNvPr id="4805" name="Google Shape;4805;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6" name="Google Shape;4806;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0" name="Google Shape;4810;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1" name="Google Shape;4811;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2" name="Google Shape;4812;p63"/>
          <p:cNvGrpSpPr/>
          <p:nvPr/>
        </p:nvGrpSpPr>
        <p:grpSpPr>
          <a:xfrm>
            <a:off x="821776" y="3125895"/>
            <a:ext cx="339253" cy="339253"/>
            <a:chOff x="900750" y="1436075"/>
            <a:chExt cx="481825" cy="481825"/>
          </a:xfrm>
        </p:grpSpPr>
        <p:sp>
          <p:nvSpPr>
            <p:cNvPr id="4813" name="Google Shape;4813;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4" name="Google Shape;4814;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5" name="Google Shape;4815;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7" name="Google Shape;4817;p63"/>
          <p:cNvGrpSpPr/>
          <p:nvPr/>
        </p:nvGrpSpPr>
        <p:grpSpPr>
          <a:xfrm>
            <a:off x="1239624" y="3186183"/>
            <a:ext cx="339253" cy="218676"/>
            <a:chOff x="1492675" y="1520750"/>
            <a:chExt cx="481825" cy="310575"/>
          </a:xfrm>
        </p:grpSpPr>
        <p:sp>
          <p:nvSpPr>
            <p:cNvPr id="4818" name="Google Shape;4818;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9" name="Google Shape;4819;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0" name="Google Shape;4820;p63"/>
          <p:cNvGrpSpPr/>
          <p:nvPr/>
        </p:nvGrpSpPr>
        <p:grpSpPr>
          <a:xfrm>
            <a:off x="1647421" y="3125877"/>
            <a:ext cx="352332" cy="339288"/>
            <a:chOff x="2071000" y="1435025"/>
            <a:chExt cx="500400" cy="481875"/>
          </a:xfrm>
        </p:grpSpPr>
        <p:sp>
          <p:nvSpPr>
            <p:cNvPr id="4821" name="Google Shape;4821;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4" name="Google Shape;4824;p63"/>
          <p:cNvGrpSpPr/>
          <p:nvPr/>
        </p:nvGrpSpPr>
        <p:grpSpPr>
          <a:xfrm>
            <a:off x="2075584" y="3146709"/>
            <a:ext cx="351874" cy="297623"/>
            <a:chOff x="2678350" y="1464650"/>
            <a:chExt cx="499750" cy="422700"/>
          </a:xfrm>
        </p:grpSpPr>
        <p:sp>
          <p:nvSpPr>
            <p:cNvPr id="4825" name="Google Shape;4825;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63"/>
          <p:cNvGrpSpPr/>
          <p:nvPr/>
        </p:nvGrpSpPr>
        <p:grpSpPr>
          <a:xfrm>
            <a:off x="2499118" y="3125895"/>
            <a:ext cx="339253" cy="339253"/>
            <a:chOff x="3271200" y="1435075"/>
            <a:chExt cx="481825" cy="481825"/>
          </a:xfrm>
        </p:grpSpPr>
        <p:sp>
          <p:nvSpPr>
            <p:cNvPr id="4829" name="Google Shape;4829;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1" name="Google Shape;4831;p63"/>
          <p:cNvGrpSpPr/>
          <p:nvPr/>
        </p:nvGrpSpPr>
        <p:grpSpPr>
          <a:xfrm>
            <a:off x="2909591" y="3125877"/>
            <a:ext cx="343442" cy="339288"/>
            <a:chOff x="3858100" y="1435075"/>
            <a:chExt cx="487775" cy="481875"/>
          </a:xfrm>
        </p:grpSpPr>
        <p:sp>
          <p:nvSpPr>
            <p:cNvPr id="4832" name="Google Shape;4832;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3" name="Google Shape;4833;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5" name="Google Shape;4835;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6" name="Google Shape;4836;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7" name="Google Shape;4837;p63"/>
          <p:cNvGrpSpPr/>
          <p:nvPr/>
        </p:nvGrpSpPr>
        <p:grpSpPr>
          <a:xfrm>
            <a:off x="3329674" y="3125895"/>
            <a:ext cx="339253" cy="339253"/>
            <a:chOff x="4456875" y="1435075"/>
            <a:chExt cx="481825" cy="481825"/>
          </a:xfrm>
        </p:grpSpPr>
        <p:sp>
          <p:nvSpPr>
            <p:cNvPr id="4838" name="Google Shape;4838;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9" name="Google Shape;4839;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0" name="Google Shape;4840;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4" name="Google Shape;4844;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5" name="Google Shape;4845;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6" name="Google Shape;4846;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9" name="Google Shape;4849;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0" name="Google Shape;4850;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7" name="Google Shape;4857;p63"/>
          <p:cNvGrpSpPr/>
          <p:nvPr/>
        </p:nvGrpSpPr>
        <p:grpSpPr>
          <a:xfrm>
            <a:off x="3750665" y="3125886"/>
            <a:ext cx="342580" cy="339271"/>
            <a:chOff x="5049725" y="1435050"/>
            <a:chExt cx="486550" cy="481850"/>
          </a:xfrm>
        </p:grpSpPr>
        <p:sp>
          <p:nvSpPr>
            <p:cNvPr id="4858" name="Google Shape;4858;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9" name="Google Shape;4859;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0" name="Google Shape;4860;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1" name="Google Shape;4861;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2" name="Google Shape;4862;p63"/>
          <p:cNvGrpSpPr/>
          <p:nvPr/>
        </p:nvGrpSpPr>
        <p:grpSpPr>
          <a:xfrm>
            <a:off x="4166216" y="3125895"/>
            <a:ext cx="339359" cy="339253"/>
            <a:chOff x="5642475" y="1435075"/>
            <a:chExt cx="481975" cy="481825"/>
          </a:xfrm>
        </p:grpSpPr>
        <p:sp>
          <p:nvSpPr>
            <p:cNvPr id="4863" name="Google Shape;4863;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4" name="Google Shape;4864;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5" name="Google Shape;4865;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6" name="Google Shape;4866;p63"/>
          <p:cNvGrpSpPr/>
          <p:nvPr/>
        </p:nvGrpSpPr>
        <p:grpSpPr>
          <a:xfrm>
            <a:off x="4580702" y="3125886"/>
            <a:ext cx="343759" cy="339271"/>
            <a:chOff x="6232000" y="1435050"/>
            <a:chExt cx="488225" cy="481850"/>
          </a:xfrm>
        </p:grpSpPr>
        <p:sp>
          <p:nvSpPr>
            <p:cNvPr id="4867" name="Google Shape;4867;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2" name="Google Shape;4872;p63"/>
          <p:cNvGrpSpPr/>
          <p:nvPr/>
        </p:nvGrpSpPr>
        <p:grpSpPr>
          <a:xfrm>
            <a:off x="841438" y="3539545"/>
            <a:ext cx="299929" cy="337792"/>
            <a:chOff x="924450" y="2028975"/>
            <a:chExt cx="425975" cy="479750"/>
          </a:xfrm>
        </p:grpSpPr>
        <p:sp>
          <p:nvSpPr>
            <p:cNvPr id="4873" name="Google Shape;4873;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4" name="Google Shape;4874;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5" name="Google Shape;4875;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6" name="Google Shape;4876;p63"/>
          <p:cNvGrpSpPr/>
          <p:nvPr/>
        </p:nvGrpSpPr>
        <p:grpSpPr>
          <a:xfrm>
            <a:off x="1653934" y="3559347"/>
            <a:ext cx="339306" cy="298186"/>
            <a:chOff x="2085450" y="2057100"/>
            <a:chExt cx="481900" cy="423500"/>
          </a:xfrm>
        </p:grpSpPr>
        <p:sp>
          <p:nvSpPr>
            <p:cNvPr id="4877" name="Google Shape;4877;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9" name="Google Shape;4879;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0" name="Google Shape;4880;p63"/>
          <p:cNvGrpSpPr/>
          <p:nvPr/>
        </p:nvGrpSpPr>
        <p:grpSpPr>
          <a:xfrm>
            <a:off x="2081868" y="3582592"/>
            <a:ext cx="339306" cy="251698"/>
            <a:chOff x="2678275" y="2090100"/>
            <a:chExt cx="481900" cy="357475"/>
          </a:xfrm>
        </p:grpSpPr>
        <p:sp>
          <p:nvSpPr>
            <p:cNvPr id="4881" name="Google Shape;4881;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4" name="Google Shape;4884;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6" name="Google Shape;4886;p63"/>
          <p:cNvGrpSpPr/>
          <p:nvPr/>
        </p:nvGrpSpPr>
        <p:grpSpPr>
          <a:xfrm>
            <a:off x="2559072" y="3594790"/>
            <a:ext cx="219345" cy="227301"/>
            <a:chOff x="3357325" y="2093500"/>
            <a:chExt cx="311525" cy="322825"/>
          </a:xfrm>
        </p:grpSpPr>
        <p:sp>
          <p:nvSpPr>
            <p:cNvPr id="4887" name="Google Shape;4887;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0" name="Google Shape;4890;p6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91" name="Google Shape;4891;p63"/>
          <p:cNvGrpSpPr/>
          <p:nvPr/>
        </p:nvGrpSpPr>
        <p:grpSpPr>
          <a:xfrm>
            <a:off x="3353262" y="3538814"/>
            <a:ext cx="292078" cy="339253"/>
            <a:chOff x="4492800" y="2027925"/>
            <a:chExt cx="414825" cy="481825"/>
          </a:xfrm>
        </p:grpSpPr>
        <p:sp>
          <p:nvSpPr>
            <p:cNvPr id="4892" name="Google Shape;4892;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4" name="Google Shape;4894;p63"/>
          <p:cNvGrpSpPr/>
          <p:nvPr/>
        </p:nvGrpSpPr>
        <p:grpSpPr>
          <a:xfrm>
            <a:off x="3752354" y="3538805"/>
            <a:ext cx="339200" cy="339271"/>
            <a:chOff x="5049725" y="2027900"/>
            <a:chExt cx="481750" cy="481850"/>
          </a:xfrm>
        </p:grpSpPr>
        <p:sp>
          <p:nvSpPr>
            <p:cNvPr id="4895" name="Google Shape;4895;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7" name="Google Shape;4897;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9" name="Google Shape;4899;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0" name="Google Shape;4900;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63"/>
          <p:cNvGrpSpPr/>
          <p:nvPr/>
        </p:nvGrpSpPr>
        <p:grpSpPr>
          <a:xfrm>
            <a:off x="4225950" y="3538893"/>
            <a:ext cx="219890" cy="339095"/>
            <a:chOff x="5726350" y="2028150"/>
            <a:chExt cx="312300" cy="481600"/>
          </a:xfrm>
        </p:grpSpPr>
        <p:sp>
          <p:nvSpPr>
            <p:cNvPr id="4904" name="Google Shape;4904;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6" name="Google Shape;4906;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7" name="Google Shape;4907;p63"/>
          <p:cNvGrpSpPr/>
          <p:nvPr/>
        </p:nvGrpSpPr>
        <p:grpSpPr>
          <a:xfrm>
            <a:off x="4586141" y="3542000"/>
            <a:ext cx="332881" cy="332881"/>
            <a:chOff x="6239925" y="2032450"/>
            <a:chExt cx="472775" cy="472775"/>
          </a:xfrm>
        </p:grpSpPr>
        <p:sp>
          <p:nvSpPr>
            <p:cNvPr id="4908" name="Google Shape;4908;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9" name="Google Shape;4909;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0" name="Google Shape;4910;p63"/>
          <p:cNvGrpSpPr/>
          <p:nvPr/>
        </p:nvGrpSpPr>
        <p:grpSpPr>
          <a:xfrm>
            <a:off x="5035233" y="2364092"/>
            <a:ext cx="334641" cy="185425"/>
            <a:chOff x="903075" y="2730000"/>
            <a:chExt cx="475275" cy="263350"/>
          </a:xfrm>
        </p:grpSpPr>
        <p:sp>
          <p:nvSpPr>
            <p:cNvPr id="4911" name="Google Shape;4911;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4" name="Google Shape;4914;p63"/>
          <p:cNvGrpSpPr/>
          <p:nvPr/>
        </p:nvGrpSpPr>
        <p:grpSpPr>
          <a:xfrm>
            <a:off x="1239624" y="3538814"/>
            <a:ext cx="339253" cy="339253"/>
            <a:chOff x="1492675" y="2027925"/>
            <a:chExt cx="481825" cy="481825"/>
          </a:xfrm>
        </p:grpSpPr>
        <p:sp>
          <p:nvSpPr>
            <p:cNvPr id="4915" name="Google Shape;4915;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7" name="Google Shape;4917;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8" name="Google Shape;4918;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0" name="Google Shape;4920;p63"/>
          <p:cNvGrpSpPr/>
          <p:nvPr/>
        </p:nvGrpSpPr>
        <p:grpSpPr>
          <a:xfrm>
            <a:off x="5466000" y="2287178"/>
            <a:ext cx="339253" cy="339253"/>
            <a:chOff x="1492675" y="2620775"/>
            <a:chExt cx="481825" cy="481825"/>
          </a:xfrm>
        </p:grpSpPr>
        <p:sp>
          <p:nvSpPr>
            <p:cNvPr id="4921" name="Google Shape;4921;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2" name="Google Shape;4922;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23" name="Google Shape;4923;p6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24" name="Google Shape;4924;p63"/>
          <p:cNvGrpSpPr/>
          <p:nvPr/>
        </p:nvGrpSpPr>
        <p:grpSpPr>
          <a:xfrm>
            <a:off x="6289754" y="2303161"/>
            <a:ext cx="333585" cy="307287"/>
            <a:chOff x="2682350" y="2643425"/>
            <a:chExt cx="473775" cy="436425"/>
          </a:xfrm>
        </p:grpSpPr>
        <p:sp>
          <p:nvSpPr>
            <p:cNvPr id="4925" name="Google Shape;4925;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6" name="Google Shape;4926;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7" name="Google Shape;4927;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8" name="Google Shape;4928;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9" name="Google Shape;4929;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1" name="Google Shape;4931;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2" name="Google Shape;4932;p63"/>
          <p:cNvGrpSpPr/>
          <p:nvPr/>
        </p:nvGrpSpPr>
        <p:grpSpPr>
          <a:xfrm>
            <a:off x="6755243" y="2287178"/>
            <a:ext cx="238531" cy="339253"/>
            <a:chOff x="3342725" y="2620775"/>
            <a:chExt cx="338775" cy="481825"/>
          </a:xfrm>
        </p:grpSpPr>
        <p:sp>
          <p:nvSpPr>
            <p:cNvPr id="4933" name="Google Shape;4933;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4" name="Google Shape;4934;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5" name="Google Shape;4935;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6" name="Google Shape;4936;p63"/>
          <p:cNvGrpSpPr/>
          <p:nvPr/>
        </p:nvGrpSpPr>
        <p:grpSpPr>
          <a:xfrm>
            <a:off x="7148994" y="2287178"/>
            <a:ext cx="278296" cy="339253"/>
            <a:chOff x="3907325" y="2620775"/>
            <a:chExt cx="395250" cy="481825"/>
          </a:xfrm>
        </p:grpSpPr>
        <p:sp>
          <p:nvSpPr>
            <p:cNvPr id="4937" name="Google Shape;4937;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8" name="Google Shape;4938;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9" name="Google Shape;4939;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0" name="Google Shape;4940;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1" name="Google Shape;4941;p63"/>
          <p:cNvGrpSpPr/>
          <p:nvPr/>
        </p:nvGrpSpPr>
        <p:grpSpPr>
          <a:xfrm>
            <a:off x="7542181" y="2297783"/>
            <a:ext cx="339253" cy="318042"/>
            <a:chOff x="4456875" y="2635825"/>
            <a:chExt cx="481825" cy="451700"/>
          </a:xfrm>
        </p:grpSpPr>
        <p:sp>
          <p:nvSpPr>
            <p:cNvPr id="4942" name="Google Shape;4942;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4" name="Google Shape;4944;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5" name="Google Shape;4945;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8" name="Google Shape;4948;p63"/>
          <p:cNvGrpSpPr/>
          <p:nvPr/>
        </p:nvGrpSpPr>
        <p:grpSpPr>
          <a:xfrm>
            <a:off x="7967105" y="2297783"/>
            <a:ext cx="339253" cy="318042"/>
            <a:chOff x="5049725" y="2635825"/>
            <a:chExt cx="481825" cy="451700"/>
          </a:xfrm>
        </p:grpSpPr>
        <p:sp>
          <p:nvSpPr>
            <p:cNvPr id="4949" name="Google Shape;4949;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1" name="Google Shape;4951;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2" name="Google Shape;4952;p63"/>
          <p:cNvGrpSpPr/>
          <p:nvPr/>
        </p:nvGrpSpPr>
        <p:grpSpPr>
          <a:xfrm>
            <a:off x="2211475" y="3952243"/>
            <a:ext cx="338566" cy="338373"/>
            <a:chOff x="5643000" y="2621375"/>
            <a:chExt cx="480850" cy="480575"/>
          </a:xfrm>
        </p:grpSpPr>
        <p:sp>
          <p:nvSpPr>
            <p:cNvPr id="4953" name="Google Shape;4953;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4" name="Google Shape;4954;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5" name="Google Shape;4955;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6" name="Google Shape;4956;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9" name="Google Shape;4959;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0" name="Google Shape;4960;p63"/>
          <p:cNvGrpSpPr/>
          <p:nvPr/>
        </p:nvGrpSpPr>
        <p:grpSpPr>
          <a:xfrm>
            <a:off x="4032695" y="3951803"/>
            <a:ext cx="339359" cy="339253"/>
            <a:chOff x="6235250" y="2620775"/>
            <a:chExt cx="481975" cy="481825"/>
          </a:xfrm>
        </p:grpSpPr>
        <p:sp>
          <p:nvSpPr>
            <p:cNvPr id="4961" name="Google Shape;4961;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2" name="Google Shape;4962;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66" name="Google Shape;4966;p6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67" name="Google Shape;4967;p63"/>
          <p:cNvGrpSpPr/>
          <p:nvPr/>
        </p:nvGrpSpPr>
        <p:grpSpPr>
          <a:xfrm>
            <a:off x="5465078" y="2711317"/>
            <a:ext cx="341101" cy="339253"/>
            <a:chOff x="1535000" y="3223325"/>
            <a:chExt cx="484450" cy="481825"/>
          </a:xfrm>
        </p:grpSpPr>
        <p:sp>
          <p:nvSpPr>
            <p:cNvPr id="4968" name="Google Shape;4968;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0" name="Google Shape;4970;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1" name="Google Shape;4971;p63"/>
          <p:cNvGrpSpPr/>
          <p:nvPr/>
        </p:nvGrpSpPr>
        <p:grpSpPr>
          <a:xfrm>
            <a:off x="5872645" y="2746618"/>
            <a:ext cx="339253" cy="268649"/>
            <a:chOff x="2085525" y="3263750"/>
            <a:chExt cx="481825" cy="381550"/>
          </a:xfrm>
        </p:grpSpPr>
        <p:sp>
          <p:nvSpPr>
            <p:cNvPr id="4972" name="Google Shape;4972;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74" name="Google Shape;4974;p6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75" name="Google Shape;4975;p63"/>
          <p:cNvGrpSpPr/>
          <p:nvPr/>
        </p:nvGrpSpPr>
        <p:grpSpPr>
          <a:xfrm>
            <a:off x="6704407" y="2711308"/>
            <a:ext cx="340204" cy="339271"/>
            <a:chOff x="3270450" y="3213625"/>
            <a:chExt cx="483175" cy="481850"/>
          </a:xfrm>
        </p:grpSpPr>
        <p:sp>
          <p:nvSpPr>
            <p:cNvPr id="4976" name="Google Shape;4976;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8" name="Google Shape;4978;p63"/>
          <p:cNvGrpSpPr/>
          <p:nvPr/>
        </p:nvGrpSpPr>
        <p:grpSpPr>
          <a:xfrm>
            <a:off x="7203676" y="2711317"/>
            <a:ext cx="168931" cy="339253"/>
            <a:chOff x="3984950" y="3213600"/>
            <a:chExt cx="239925" cy="481825"/>
          </a:xfrm>
        </p:grpSpPr>
        <p:sp>
          <p:nvSpPr>
            <p:cNvPr id="4979" name="Google Shape;4979;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0" name="Google Shape;4980;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81" name="Google Shape;4981;p6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6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83" name="Google Shape;4983;p63"/>
          <p:cNvGrpSpPr/>
          <p:nvPr/>
        </p:nvGrpSpPr>
        <p:grpSpPr>
          <a:xfrm>
            <a:off x="1736111" y="3981487"/>
            <a:ext cx="355218" cy="279880"/>
            <a:chOff x="5629975" y="3255775"/>
            <a:chExt cx="504500" cy="397500"/>
          </a:xfrm>
        </p:grpSpPr>
        <p:sp>
          <p:nvSpPr>
            <p:cNvPr id="4984" name="Google Shape;4984;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8" name="Google Shape;4988;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9" name="Google Shape;4989;p63"/>
          <p:cNvGrpSpPr/>
          <p:nvPr/>
        </p:nvGrpSpPr>
        <p:grpSpPr>
          <a:xfrm>
            <a:off x="3572294" y="3981593"/>
            <a:ext cx="340256" cy="279669"/>
            <a:chOff x="6234950" y="3255925"/>
            <a:chExt cx="483250" cy="397200"/>
          </a:xfrm>
        </p:grpSpPr>
        <p:sp>
          <p:nvSpPr>
            <p:cNvPr id="4990" name="Google Shape;4990;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6" name="Google Shape;4996;p63"/>
          <p:cNvGrpSpPr/>
          <p:nvPr/>
        </p:nvGrpSpPr>
        <p:grpSpPr>
          <a:xfrm>
            <a:off x="5043532" y="3125970"/>
            <a:ext cx="318042" cy="339253"/>
            <a:chOff x="914900" y="3806450"/>
            <a:chExt cx="451700" cy="481825"/>
          </a:xfrm>
        </p:grpSpPr>
        <p:sp>
          <p:nvSpPr>
            <p:cNvPr id="4997" name="Google Shape;4997;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9" name="Google Shape;4999;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0" name="Google Shape;5000;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2" name="Google Shape;5002;p63"/>
          <p:cNvGrpSpPr/>
          <p:nvPr/>
        </p:nvGrpSpPr>
        <p:grpSpPr>
          <a:xfrm>
            <a:off x="5462454" y="3125785"/>
            <a:ext cx="346347" cy="339623"/>
            <a:chOff x="1490050" y="3805975"/>
            <a:chExt cx="491900" cy="482350"/>
          </a:xfrm>
        </p:grpSpPr>
        <p:sp>
          <p:nvSpPr>
            <p:cNvPr id="5003" name="Google Shape;5003;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7" name="Google Shape;5007;p63"/>
          <p:cNvGrpSpPr/>
          <p:nvPr/>
        </p:nvGrpSpPr>
        <p:grpSpPr>
          <a:xfrm>
            <a:off x="5886322" y="3125970"/>
            <a:ext cx="311899" cy="339253"/>
            <a:chOff x="2104275" y="3806450"/>
            <a:chExt cx="442975" cy="481825"/>
          </a:xfrm>
        </p:grpSpPr>
        <p:sp>
          <p:nvSpPr>
            <p:cNvPr id="5008" name="Google Shape;5008;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9" name="Google Shape;5009;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0" name="Google Shape;5010;p63"/>
          <p:cNvGrpSpPr/>
          <p:nvPr/>
        </p:nvGrpSpPr>
        <p:grpSpPr>
          <a:xfrm>
            <a:off x="6309839" y="3125970"/>
            <a:ext cx="293416" cy="339253"/>
            <a:chOff x="2710875" y="3806450"/>
            <a:chExt cx="416725" cy="481825"/>
          </a:xfrm>
        </p:grpSpPr>
        <p:sp>
          <p:nvSpPr>
            <p:cNvPr id="5011" name="Google Shape;5011;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3" name="Google Shape;5013;p63"/>
          <p:cNvGrpSpPr/>
          <p:nvPr/>
        </p:nvGrpSpPr>
        <p:grpSpPr>
          <a:xfrm>
            <a:off x="6704883" y="3166412"/>
            <a:ext cx="339253" cy="258369"/>
            <a:chOff x="3271200" y="3863875"/>
            <a:chExt cx="481825" cy="366950"/>
          </a:xfrm>
        </p:grpSpPr>
        <p:sp>
          <p:nvSpPr>
            <p:cNvPr id="5014" name="Google Shape;5014;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5" name="Google Shape;5015;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6" name="Google Shape;5016;p63"/>
          <p:cNvGrpSpPr/>
          <p:nvPr/>
        </p:nvGrpSpPr>
        <p:grpSpPr>
          <a:xfrm>
            <a:off x="7140377" y="3126199"/>
            <a:ext cx="295528" cy="338795"/>
            <a:chOff x="3895050" y="3806775"/>
            <a:chExt cx="419725" cy="481175"/>
          </a:xfrm>
        </p:grpSpPr>
        <p:sp>
          <p:nvSpPr>
            <p:cNvPr id="5017" name="Google Shape;5017;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8" name="Google Shape;5018;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9" name="Google Shape;5019;p63"/>
          <p:cNvGrpSpPr/>
          <p:nvPr/>
        </p:nvGrpSpPr>
        <p:grpSpPr>
          <a:xfrm>
            <a:off x="7543659" y="3125979"/>
            <a:ext cx="336296" cy="339235"/>
            <a:chOff x="4464775" y="3806475"/>
            <a:chExt cx="477625" cy="481800"/>
          </a:xfrm>
        </p:grpSpPr>
        <p:sp>
          <p:nvSpPr>
            <p:cNvPr id="5020" name="Google Shape;5020;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1" name="Google Shape;5021;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2" name="Google Shape;5022;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4" name="Google Shape;5024;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5" name="Google Shape;5025;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6" name="Google Shape;5026;p63"/>
          <p:cNvGrpSpPr/>
          <p:nvPr/>
        </p:nvGrpSpPr>
        <p:grpSpPr>
          <a:xfrm>
            <a:off x="7967105" y="3125970"/>
            <a:ext cx="339253" cy="339253"/>
            <a:chOff x="5049725" y="3806450"/>
            <a:chExt cx="481825" cy="481825"/>
          </a:xfrm>
        </p:grpSpPr>
        <p:sp>
          <p:nvSpPr>
            <p:cNvPr id="5027" name="Google Shape;5027;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8" name="Google Shape;5028;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9" name="Google Shape;5029;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0" name="Google Shape;5030;p63"/>
          <p:cNvGrpSpPr/>
          <p:nvPr/>
        </p:nvGrpSpPr>
        <p:grpSpPr>
          <a:xfrm>
            <a:off x="1276714" y="3951798"/>
            <a:ext cx="339253" cy="339253"/>
            <a:chOff x="5651375" y="3806450"/>
            <a:chExt cx="481825" cy="481825"/>
          </a:xfrm>
        </p:grpSpPr>
        <p:sp>
          <p:nvSpPr>
            <p:cNvPr id="5031" name="Google Shape;5031;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2" name="Google Shape;5032;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4" name="Google Shape;5034;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5" name="Google Shape;5035;p63"/>
          <p:cNvGrpSpPr/>
          <p:nvPr/>
        </p:nvGrpSpPr>
        <p:grpSpPr>
          <a:xfrm>
            <a:off x="3153646" y="3953787"/>
            <a:ext cx="298503" cy="335275"/>
            <a:chOff x="6264300" y="3809300"/>
            <a:chExt cx="423950" cy="476175"/>
          </a:xfrm>
        </p:grpSpPr>
        <p:sp>
          <p:nvSpPr>
            <p:cNvPr id="5036" name="Google Shape;5036;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8" name="Google Shape;5038;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9" name="Google Shape;5039;p63"/>
          <p:cNvGrpSpPr/>
          <p:nvPr/>
        </p:nvGrpSpPr>
        <p:grpSpPr>
          <a:xfrm>
            <a:off x="5032267" y="3538881"/>
            <a:ext cx="340573" cy="339271"/>
            <a:chOff x="898875" y="4399275"/>
            <a:chExt cx="483700" cy="481850"/>
          </a:xfrm>
        </p:grpSpPr>
        <p:sp>
          <p:nvSpPr>
            <p:cNvPr id="5040" name="Google Shape;5040;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6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2" name="Google Shape;5042;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3" name="Google Shape;5043;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7" name="Google Shape;5047;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8" name="Google Shape;5048;p63"/>
          <p:cNvGrpSpPr/>
          <p:nvPr/>
        </p:nvGrpSpPr>
        <p:grpSpPr>
          <a:xfrm>
            <a:off x="5466000" y="3554133"/>
            <a:ext cx="339253" cy="308765"/>
            <a:chOff x="1492675" y="4420975"/>
            <a:chExt cx="481825" cy="438525"/>
          </a:xfrm>
        </p:grpSpPr>
        <p:sp>
          <p:nvSpPr>
            <p:cNvPr id="5049" name="Google Shape;5049;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0" name="Google Shape;5050;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2" name="Google Shape;5052;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3" name="Google Shape;5053;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4" name="Google Shape;5054;p63"/>
          <p:cNvGrpSpPr/>
          <p:nvPr/>
        </p:nvGrpSpPr>
        <p:grpSpPr>
          <a:xfrm>
            <a:off x="5870982" y="3539558"/>
            <a:ext cx="342580" cy="337915"/>
            <a:chOff x="2084100" y="4400250"/>
            <a:chExt cx="486550" cy="479925"/>
          </a:xfrm>
        </p:grpSpPr>
        <p:sp>
          <p:nvSpPr>
            <p:cNvPr id="5055" name="Google Shape;5055;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7" name="Google Shape;5057;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8" name="Google Shape;5058;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9" name="Google Shape;5059;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0" name="Google Shape;5060;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1" name="Google Shape;5061;p63"/>
          <p:cNvGrpSpPr/>
          <p:nvPr/>
        </p:nvGrpSpPr>
        <p:grpSpPr>
          <a:xfrm>
            <a:off x="6307462" y="3538907"/>
            <a:ext cx="298169" cy="339218"/>
            <a:chOff x="2707950" y="4399325"/>
            <a:chExt cx="423475" cy="481775"/>
          </a:xfrm>
        </p:grpSpPr>
        <p:sp>
          <p:nvSpPr>
            <p:cNvPr id="5062" name="Google Shape;5062;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4" name="Google Shape;5064;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5" name="Google Shape;5065;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9" name="Google Shape;5069;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0" name="Google Shape;5070;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1" name="Google Shape;5071;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2" name="Google Shape;5072;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3" name="Google Shape;5073;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4" name="Google Shape;5074;p63"/>
          <p:cNvGrpSpPr/>
          <p:nvPr/>
        </p:nvGrpSpPr>
        <p:grpSpPr>
          <a:xfrm>
            <a:off x="6736981" y="3538881"/>
            <a:ext cx="275057" cy="339271"/>
            <a:chOff x="3330525" y="4399275"/>
            <a:chExt cx="390650" cy="481850"/>
          </a:xfrm>
        </p:grpSpPr>
        <p:sp>
          <p:nvSpPr>
            <p:cNvPr id="5075" name="Google Shape;5075;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6" name="Google Shape;5076;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7" name="Google Shape;5077;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8" name="Google Shape;5078;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9" name="Google Shape;5079;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1" name="Google Shape;5081;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2" name="Google Shape;5082;p63"/>
          <p:cNvGrpSpPr/>
          <p:nvPr/>
        </p:nvGrpSpPr>
        <p:grpSpPr>
          <a:xfrm>
            <a:off x="7161510" y="3538890"/>
            <a:ext cx="253265" cy="339253"/>
            <a:chOff x="3938800" y="4399275"/>
            <a:chExt cx="359700" cy="481825"/>
          </a:xfrm>
        </p:grpSpPr>
        <p:sp>
          <p:nvSpPr>
            <p:cNvPr id="5083" name="Google Shape;5083;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5" name="Google Shape;5085;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6" name="Google Shape;5086;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8" name="Google Shape;5088;p63"/>
          <p:cNvGrpSpPr/>
          <p:nvPr/>
        </p:nvGrpSpPr>
        <p:grpSpPr>
          <a:xfrm>
            <a:off x="7632288" y="3538890"/>
            <a:ext cx="159039" cy="339253"/>
            <a:chOff x="4584850" y="4399275"/>
            <a:chExt cx="225875" cy="481825"/>
          </a:xfrm>
        </p:grpSpPr>
        <p:sp>
          <p:nvSpPr>
            <p:cNvPr id="5089" name="Google Shape;5089;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0" name="Google Shape;5090;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91" name="Google Shape;5091;p6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92" name="Google Shape;5092;p63"/>
          <p:cNvGrpSpPr/>
          <p:nvPr/>
        </p:nvGrpSpPr>
        <p:grpSpPr>
          <a:xfrm>
            <a:off x="817316" y="3951795"/>
            <a:ext cx="339253" cy="339253"/>
            <a:chOff x="5642550" y="4399275"/>
            <a:chExt cx="481825" cy="481825"/>
          </a:xfrm>
        </p:grpSpPr>
        <p:sp>
          <p:nvSpPr>
            <p:cNvPr id="5093" name="Google Shape;5093;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4" name="Google Shape;5094;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5" name="Google Shape;5095;p63"/>
          <p:cNvGrpSpPr/>
          <p:nvPr/>
        </p:nvGrpSpPr>
        <p:grpSpPr>
          <a:xfrm>
            <a:off x="2670186" y="3963703"/>
            <a:ext cx="363316" cy="315437"/>
            <a:chOff x="6218300" y="4416175"/>
            <a:chExt cx="516000" cy="448000"/>
          </a:xfrm>
        </p:grpSpPr>
        <p:sp>
          <p:nvSpPr>
            <p:cNvPr id="5096" name="Google Shape;5096;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7" name="Google Shape;5097;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8" name="Google Shape;5098;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9" name="Google Shape;5099;p63"/>
          <p:cNvGrpSpPr/>
          <p:nvPr/>
        </p:nvGrpSpPr>
        <p:grpSpPr>
          <a:xfrm>
            <a:off x="5870391" y="3951792"/>
            <a:ext cx="339253" cy="339253"/>
            <a:chOff x="899850" y="4992125"/>
            <a:chExt cx="481825" cy="481825"/>
          </a:xfrm>
        </p:grpSpPr>
        <p:sp>
          <p:nvSpPr>
            <p:cNvPr id="5100" name="Google Shape;5100;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1" name="Google Shape;5101;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2" name="Google Shape;5102;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3" name="Google Shape;5103;p63"/>
          <p:cNvGrpSpPr/>
          <p:nvPr/>
        </p:nvGrpSpPr>
        <p:grpSpPr>
          <a:xfrm>
            <a:off x="5410993" y="3951792"/>
            <a:ext cx="339253" cy="339253"/>
            <a:chOff x="1492675" y="4992125"/>
            <a:chExt cx="481825" cy="481825"/>
          </a:xfrm>
        </p:grpSpPr>
        <p:sp>
          <p:nvSpPr>
            <p:cNvPr id="5104" name="Google Shape;5104;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5" name="Google Shape;5105;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6" name="Google Shape;5106;p63"/>
          <p:cNvGrpSpPr/>
          <p:nvPr/>
        </p:nvGrpSpPr>
        <p:grpSpPr>
          <a:xfrm>
            <a:off x="4951595" y="3951792"/>
            <a:ext cx="339253" cy="339253"/>
            <a:chOff x="2085525" y="4992125"/>
            <a:chExt cx="481825" cy="481825"/>
          </a:xfrm>
        </p:grpSpPr>
        <p:sp>
          <p:nvSpPr>
            <p:cNvPr id="5107" name="Google Shape;5107;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8" name="Google Shape;5108;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9" name="Google Shape;5109;p63"/>
          <p:cNvGrpSpPr/>
          <p:nvPr/>
        </p:nvGrpSpPr>
        <p:grpSpPr>
          <a:xfrm>
            <a:off x="6789344" y="3951792"/>
            <a:ext cx="339253" cy="339253"/>
            <a:chOff x="2678350" y="4992125"/>
            <a:chExt cx="481825" cy="481825"/>
          </a:xfrm>
        </p:grpSpPr>
        <p:sp>
          <p:nvSpPr>
            <p:cNvPr id="5110" name="Google Shape;5110;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1" name="Google Shape;5111;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2" name="Google Shape;5112;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3" name="Google Shape;5113;p63"/>
          <p:cNvGrpSpPr/>
          <p:nvPr/>
        </p:nvGrpSpPr>
        <p:grpSpPr>
          <a:xfrm>
            <a:off x="4492198" y="3951792"/>
            <a:ext cx="339253" cy="339253"/>
            <a:chOff x="3271200" y="4992125"/>
            <a:chExt cx="481825" cy="481825"/>
          </a:xfrm>
        </p:grpSpPr>
        <p:sp>
          <p:nvSpPr>
            <p:cNvPr id="5114" name="Google Shape;5114;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5" name="Google Shape;5115;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6" name="Google Shape;5116;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7" name="Google Shape;5117;p63"/>
          <p:cNvGrpSpPr/>
          <p:nvPr/>
        </p:nvGrpSpPr>
        <p:grpSpPr>
          <a:xfrm>
            <a:off x="6329788" y="3952813"/>
            <a:ext cx="339411" cy="337211"/>
            <a:chOff x="5049575" y="4993600"/>
            <a:chExt cx="482050" cy="478925"/>
          </a:xfrm>
        </p:grpSpPr>
        <p:sp>
          <p:nvSpPr>
            <p:cNvPr id="5118" name="Google Shape;5118;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9" name="Google Shape;5119;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0" name="Google Shape;5120;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1" name="Google Shape;5121;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22" name="Google Shape;5122;p6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resize </a:t>
            </a:r>
            <a:r>
              <a:rPr lang="en-GB"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change the stroke and fill color</a:t>
            </a:r>
            <a:r>
              <a:rPr lang="en-GB" sz="1100">
                <a:solidFill>
                  <a:schemeClr val="lt1"/>
                </a:solidFill>
              </a:rPr>
              <a:t>; just select the icon and click on the </a:t>
            </a:r>
            <a:r>
              <a:rPr lang="en-GB" sz="1100" b="1">
                <a:solidFill>
                  <a:schemeClr val="dk2"/>
                </a:solidFill>
              </a:rPr>
              <a:t>paint bucket/pen</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In Google Slides, you can also use </a:t>
            </a:r>
            <a:r>
              <a:rPr lang="en-GB" sz="1100" b="1">
                <a:solidFill>
                  <a:schemeClr val="dk2"/>
                </a:solidFill>
                <a:uFill>
                  <a:noFill/>
                </a:uFill>
                <a:hlinkClick r:id="rId3"/>
              </a:rPr>
              <a:t>Flaticon’s extension</a:t>
            </a:r>
            <a:r>
              <a:rPr lang="en-GB" sz="1100">
                <a:solidFill>
                  <a:schemeClr val="lt1"/>
                </a:solidFill>
              </a:rPr>
              <a:t>, allowing you to customize and add even more icons.</a:t>
            </a:r>
            <a:endParaRPr sz="1100">
              <a:solidFill>
                <a:schemeClr val="lt1"/>
              </a:solidFill>
            </a:endParaRPr>
          </a:p>
        </p:txBody>
      </p:sp>
      <p:sp>
        <p:nvSpPr>
          <p:cNvPr id="5123" name="Google Shape;5123;p6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...and our sets of editable icons</a:t>
            </a:r>
          </a:p>
        </p:txBody>
      </p:sp>
      <p:grpSp>
        <p:nvGrpSpPr>
          <p:cNvPr id="5124" name="Google Shape;5124;p63"/>
          <p:cNvGrpSpPr/>
          <p:nvPr/>
        </p:nvGrpSpPr>
        <p:grpSpPr>
          <a:xfrm>
            <a:off x="7248742" y="3975375"/>
            <a:ext cx="195300" cy="343772"/>
            <a:chOff x="3999225" y="4364775"/>
            <a:chExt cx="195300" cy="343772"/>
          </a:xfrm>
        </p:grpSpPr>
        <p:grpSp>
          <p:nvGrpSpPr>
            <p:cNvPr id="5125" name="Google Shape;5125;p63"/>
            <p:cNvGrpSpPr/>
            <p:nvPr/>
          </p:nvGrpSpPr>
          <p:grpSpPr>
            <a:xfrm>
              <a:off x="4048568" y="4562577"/>
              <a:ext cx="97317" cy="145970"/>
              <a:chOff x="1529575" y="2222650"/>
              <a:chExt cx="203125" cy="304675"/>
            </a:xfrm>
          </p:grpSpPr>
          <p:sp>
            <p:nvSpPr>
              <p:cNvPr id="5126" name="Google Shape;5126;p6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63"/>
            <p:cNvGrpSpPr/>
            <p:nvPr/>
          </p:nvGrpSpPr>
          <p:grpSpPr>
            <a:xfrm>
              <a:off x="3999225" y="4364775"/>
              <a:ext cx="195300" cy="195300"/>
              <a:chOff x="3999225" y="4364775"/>
              <a:chExt cx="195300" cy="195300"/>
            </a:xfrm>
          </p:grpSpPr>
          <p:sp>
            <p:nvSpPr>
              <p:cNvPr id="5129" name="Google Shape;5129;p6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1" name="Google Shape;5131;p63"/>
          <p:cNvGrpSpPr/>
          <p:nvPr/>
        </p:nvGrpSpPr>
        <p:grpSpPr>
          <a:xfrm>
            <a:off x="7564186" y="3991627"/>
            <a:ext cx="277088" cy="259611"/>
            <a:chOff x="4335888" y="4398114"/>
            <a:chExt cx="277088" cy="259611"/>
          </a:xfrm>
        </p:grpSpPr>
        <p:grpSp>
          <p:nvGrpSpPr>
            <p:cNvPr id="5132" name="Google Shape;5132;p63"/>
            <p:cNvGrpSpPr/>
            <p:nvPr/>
          </p:nvGrpSpPr>
          <p:grpSpPr>
            <a:xfrm>
              <a:off x="4335888" y="4462425"/>
              <a:ext cx="195300" cy="195300"/>
              <a:chOff x="4335888" y="4462425"/>
              <a:chExt cx="195300" cy="195300"/>
            </a:xfrm>
          </p:grpSpPr>
          <p:sp>
            <p:nvSpPr>
              <p:cNvPr id="5133" name="Google Shape;5133;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63"/>
            <p:cNvGrpSpPr/>
            <p:nvPr/>
          </p:nvGrpSpPr>
          <p:grpSpPr>
            <a:xfrm>
              <a:off x="4509813" y="4398114"/>
              <a:ext cx="103162" cy="103198"/>
              <a:chOff x="2277975" y="2021700"/>
              <a:chExt cx="215325" cy="215400"/>
            </a:xfrm>
          </p:grpSpPr>
          <p:sp>
            <p:nvSpPr>
              <p:cNvPr id="5136" name="Google Shape;5136;p6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8" name="Google Shape;5138;p63"/>
          <p:cNvGrpSpPr/>
          <p:nvPr/>
        </p:nvGrpSpPr>
        <p:grpSpPr>
          <a:xfrm>
            <a:off x="7961419" y="4049613"/>
            <a:ext cx="392275" cy="195300"/>
            <a:chOff x="4752588" y="4440200"/>
            <a:chExt cx="392275" cy="195300"/>
          </a:xfrm>
        </p:grpSpPr>
        <p:grpSp>
          <p:nvGrpSpPr>
            <p:cNvPr id="5139" name="Google Shape;5139;p63"/>
            <p:cNvGrpSpPr/>
            <p:nvPr/>
          </p:nvGrpSpPr>
          <p:grpSpPr>
            <a:xfrm>
              <a:off x="4950384" y="4469728"/>
              <a:ext cx="194479" cy="136244"/>
              <a:chOff x="3163375" y="2175125"/>
              <a:chExt cx="405925" cy="284375"/>
            </a:xfrm>
          </p:grpSpPr>
          <p:sp>
            <p:nvSpPr>
              <p:cNvPr id="5140" name="Google Shape;5140;p6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3"/>
            <p:cNvGrpSpPr/>
            <p:nvPr/>
          </p:nvGrpSpPr>
          <p:grpSpPr>
            <a:xfrm>
              <a:off x="4752588" y="4440200"/>
              <a:ext cx="195300" cy="195300"/>
              <a:chOff x="4335888" y="4462425"/>
              <a:chExt cx="195300" cy="195300"/>
            </a:xfrm>
          </p:grpSpPr>
          <p:sp>
            <p:nvSpPr>
              <p:cNvPr id="5144" name="Google Shape;5144;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149"/>
        <p:cNvGrpSpPr/>
        <p:nvPr/>
      </p:nvGrpSpPr>
      <p:grpSpPr>
        <a:xfrm>
          <a:off x="0" y="0"/>
          <a:ext cx="0" cy="0"/>
          <a:chOff x="0" y="0"/>
          <a:chExt cx="0" cy="0"/>
        </a:xfrm>
      </p:grpSpPr>
      <p:grpSp>
        <p:nvGrpSpPr>
          <p:cNvPr id="5150" name="Google Shape;5150;p64"/>
          <p:cNvGrpSpPr/>
          <p:nvPr/>
        </p:nvGrpSpPr>
        <p:grpSpPr>
          <a:xfrm>
            <a:off x="856199" y="1311179"/>
            <a:ext cx="322099" cy="370529"/>
            <a:chOff x="-42971725" y="3217825"/>
            <a:chExt cx="275675" cy="317125"/>
          </a:xfrm>
        </p:grpSpPr>
        <p:sp>
          <p:nvSpPr>
            <p:cNvPr id="5151" name="Google Shape;5151;p6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64"/>
          <p:cNvGrpSpPr/>
          <p:nvPr/>
        </p:nvGrpSpPr>
        <p:grpSpPr>
          <a:xfrm>
            <a:off x="828113" y="1779835"/>
            <a:ext cx="378270" cy="337551"/>
            <a:chOff x="-42996150" y="3612600"/>
            <a:chExt cx="323750" cy="288900"/>
          </a:xfrm>
        </p:grpSpPr>
        <p:sp>
          <p:nvSpPr>
            <p:cNvPr id="5155" name="Google Shape;5155;p6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64"/>
          <p:cNvGrpSpPr/>
          <p:nvPr/>
        </p:nvGrpSpPr>
        <p:grpSpPr>
          <a:xfrm>
            <a:off x="830874" y="2189205"/>
            <a:ext cx="372749" cy="370909"/>
            <a:chOff x="-42994575" y="3950300"/>
            <a:chExt cx="319025" cy="317450"/>
          </a:xfrm>
        </p:grpSpPr>
        <p:sp>
          <p:nvSpPr>
            <p:cNvPr id="5159" name="Google Shape;5159;p6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64"/>
          <p:cNvGrpSpPr/>
          <p:nvPr/>
        </p:nvGrpSpPr>
        <p:grpSpPr>
          <a:xfrm>
            <a:off x="2984269" y="1336037"/>
            <a:ext cx="371785" cy="370879"/>
            <a:chOff x="-41111350" y="3239100"/>
            <a:chExt cx="318200" cy="317425"/>
          </a:xfrm>
        </p:grpSpPr>
        <p:sp>
          <p:nvSpPr>
            <p:cNvPr id="5163" name="Google Shape;5163;p6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64"/>
          <p:cNvGrpSpPr/>
          <p:nvPr/>
        </p:nvGrpSpPr>
        <p:grpSpPr>
          <a:xfrm>
            <a:off x="2980588" y="1771568"/>
            <a:ext cx="379146" cy="370967"/>
            <a:chOff x="-41117650" y="3605525"/>
            <a:chExt cx="324500" cy="317500"/>
          </a:xfrm>
        </p:grpSpPr>
        <p:sp>
          <p:nvSpPr>
            <p:cNvPr id="5168" name="Google Shape;5168;p6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1" name="Google Shape;5171;p6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2" name="Google Shape;5172;p64"/>
          <p:cNvGrpSpPr/>
          <p:nvPr/>
        </p:nvGrpSpPr>
        <p:grpSpPr>
          <a:xfrm>
            <a:off x="1806843" y="2663092"/>
            <a:ext cx="216271" cy="371814"/>
            <a:chOff x="-39205300" y="3220175"/>
            <a:chExt cx="185100" cy="318225"/>
          </a:xfrm>
        </p:grpSpPr>
        <p:sp>
          <p:nvSpPr>
            <p:cNvPr id="5173" name="Google Shape;5173;p6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4"/>
          <p:cNvGrpSpPr/>
          <p:nvPr/>
        </p:nvGrpSpPr>
        <p:grpSpPr>
          <a:xfrm>
            <a:off x="1772370" y="3123163"/>
            <a:ext cx="300016" cy="369273"/>
            <a:chOff x="-39248625" y="3588600"/>
            <a:chExt cx="256775" cy="316050"/>
          </a:xfrm>
        </p:grpSpPr>
        <p:sp>
          <p:nvSpPr>
            <p:cNvPr id="5176" name="Google Shape;5176;p6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8" name="Google Shape;5178;p6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0" name="Google Shape;5180;p64"/>
          <p:cNvGrpSpPr/>
          <p:nvPr/>
        </p:nvGrpSpPr>
        <p:grpSpPr>
          <a:xfrm>
            <a:off x="1223084" y="1311179"/>
            <a:ext cx="429504" cy="370879"/>
            <a:chOff x="-42651700" y="3217825"/>
            <a:chExt cx="367600" cy="317425"/>
          </a:xfrm>
        </p:grpSpPr>
        <p:sp>
          <p:nvSpPr>
            <p:cNvPr id="5181" name="Google Shape;5181;p6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64"/>
          <p:cNvGrpSpPr/>
          <p:nvPr/>
        </p:nvGrpSpPr>
        <p:grpSpPr>
          <a:xfrm>
            <a:off x="1258516" y="1750829"/>
            <a:ext cx="358640" cy="363226"/>
            <a:chOff x="-42617300" y="3587775"/>
            <a:chExt cx="306950" cy="310875"/>
          </a:xfrm>
        </p:grpSpPr>
        <p:sp>
          <p:nvSpPr>
            <p:cNvPr id="5186" name="Google Shape;5186;p6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8" name="Google Shape;5188;p6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9" name="Google Shape;5189;p64"/>
          <p:cNvGrpSpPr/>
          <p:nvPr/>
        </p:nvGrpSpPr>
        <p:grpSpPr>
          <a:xfrm>
            <a:off x="3430343" y="1335569"/>
            <a:ext cx="376926" cy="370324"/>
            <a:chOff x="-40748275" y="3238700"/>
            <a:chExt cx="322600" cy="316950"/>
          </a:xfrm>
        </p:grpSpPr>
        <p:sp>
          <p:nvSpPr>
            <p:cNvPr id="5190" name="Google Shape;5190;p6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64"/>
          <p:cNvGrpSpPr/>
          <p:nvPr/>
        </p:nvGrpSpPr>
        <p:grpSpPr>
          <a:xfrm>
            <a:off x="3432899" y="1803553"/>
            <a:ext cx="371814" cy="338690"/>
            <a:chOff x="-40745125" y="3632900"/>
            <a:chExt cx="318225" cy="289875"/>
          </a:xfrm>
        </p:grpSpPr>
        <p:sp>
          <p:nvSpPr>
            <p:cNvPr id="5197" name="Google Shape;5197;p6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64"/>
          <p:cNvGrpSpPr/>
          <p:nvPr/>
        </p:nvGrpSpPr>
        <p:grpSpPr>
          <a:xfrm>
            <a:off x="3437047" y="2214764"/>
            <a:ext cx="363518" cy="370178"/>
            <a:chOff x="-40742750" y="3972175"/>
            <a:chExt cx="311125" cy="316825"/>
          </a:xfrm>
        </p:grpSpPr>
        <p:sp>
          <p:nvSpPr>
            <p:cNvPr id="5205" name="Google Shape;5205;p6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7" name="Google Shape;5207;p64"/>
          <p:cNvGrpSpPr/>
          <p:nvPr/>
        </p:nvGrpSpPr>
        <p:grpSpPr>
          <a:xfrm>
            <a:off x="2219708" y="2664932"/>
            <a:ext cx="266892" cy="369974"/>
            <a:chOff x="-38860325" y="3221750"/>
            <a:chExt cx="228425" cy="316650"/>
          </a:xfrm>
        </p:grpSpPr>
        <p:sp>
          <p:nvSpPr>
            <p:cNvPr id="5208" name="Google Shape;5208;p6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64"/>
          <p:cNvGrpSpPr/>
          <p:nvPr/>
        </p:nvGrpSpPr>
        <p:grpSpPr>
          <a:xfrm>
            <a:off x="2170515" y="3126989"/>
            <a:ext cx="380081" cy="367111"/>
            <a:chOff x="-38905225" y="3591875"/>
            <a:chExt cx="325300" cy="314200"/>
          </a:xfrm>
        </p:grpSpPr>
        <p:sp>
          <p:nvSpPr>
            <p:cNvPr id="5213" name="Google Shape;5213;p6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6" name="Google Shape;5216;p6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7" name="Google Shape;5217;p64"/>
          <p:cNvGrpSpPr/>
          <p:nvPr/>
        </p:nvGrpSpPr>
        <p:grpSpPr>
          <a:xfrm>
            <a:off x="3977265" y="3112069"/>
            <a:ext cx="290815" cy="369740"/>
            <a:chOff x="-37370925" y="3579105"/>
            <a:chExt cx="248900" cy="316450"/>
          </a:xfrm>
        </p:grpSpPr>
        <p:sp>
          <p:nvSpPr>
            <p:cNvPr id="5218" name="Google Shape;5218;p6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0" name="Google Shape;5220;p6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2" name="Google Shape;5222;p64"/>
          <p:cNvGrpSpPr/>
          <p:nvPr/>
        </p:nvGrpSpPr>
        <p:grpSpPr>
          <a:xfrm>
            <a:off x="1670640" y="2190140"/>
            <a:ext cx="371814" cy="369974"/>
            <a:chOff x="-42259725" y="3951100"/>
            <a:chExt cx="318225" cy="316650"/>
          </a:xfrm>
        </p:grpSpPr>
        <p:sp>
          <p:nvSpPr>
            <p:cNvPr id="5223" name="Google Shape;5223;p6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4"/>
          <p:cNvGrpSpPr/>
          <p:nvPr/>
        </p:nvGrpSpPr>
        <p:grpSpPr>
          <a:xfrm>
            <a:off x="3869002" y="1369161"/>
            <a:ext cx="370879" cy="337755"/>
            <a:chOff x="-40378075" y="3267450"/>
            <a:chExt cx="317425" cy="289075"/>
          </a:xfrm>
        </p:grpSpPr>
        <p:sp>
          <p:nvSpPr>
            <p:cNvPr id="5226" name="Google Shape;5226;p6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0" name="Google Shape;5230;p64"/>
          <p:cNvGrpSpPr/>
          <p:nvPr/>
        </p:nvGrpSpPr>
        <p:grpSpPr>
          <a:xfrm>
            <a:off x="3872668" y="1770429"/>
            <a:ext cx="363548" cy="369974"/>
            <a:chOff x="-40372575" y="3604550"/>
            <a:chExt cx="311150" cy="316650"/>
          </a:xfrm>
        </p:grpSpPr>
        <p:sp>
          <p:nvSpPr>
            <p:cNvPr id="5231" name="Google Shape;5231;p6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4" name="Google Shape;5234;p6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5" name="Google Shape;5235;p64"/>
          <p:cNvGrpSpPr/>
          <p:nvPr/>
        </p:nvGrpSpPr>
        <p:grpSpPr>
          <a:xfrm>
            <a:off x="2596617" y="2663092"/>
            <a:ext cx="399038" cy="372165"/>
            <a:chOff x="-38542250" y="3220175"/>
            <a:chExt cx="341525" cy="318525"/>
          </a:xfrm>
        </p:grpSpPr>
        <p:sp>
          <p:nvSpPr>
            <p:cNvPr id="5236" name="Google Shape;5236;p6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64"/>
          <p:cNvGrpSpPr/>
          <p:nvPr/>
        </p:nvGrpSpPr>
        <p:grpSpPr>
          <a:xfrm>
            <a:off x="2618549" y="3122462"/>
            <a:ext cx="369974" cy="369068"/>
            <a:chOff x="-38537400" y="3588000"/>
            <a:chExt cx="316650" cy="315875"/>
          </a:xfrm>
        </p:grpSpPr>
        <p:sp>
          <p:nvSpPr>
            <p:cNvPr id="5240" name="Google Shape;5240;p6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64"/>
          <p:cNvGrpSpPr/>
          <p:nvPr/>
        </p:nvGrpSpPr>
        <p:grpSpPr>
          <a:xfrm>
            <a:off x="2617629" y="3579991"/>
            <a:ext cx="371814" cy="369974"/>
            <a:chOff x="-38538975" y="3954250"/>
            <a:chExt cx="318225" cy="316650"/>
          </a:xfrm>
        </p:grpSpPr>
        <p:sp>
          <p:nvSpPr>
            <p:cNvPr id="5245" name="Google Shape;5245;p6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7" name="Google Shape;5247;p64"/>
          <p:cNvGrpSpPr/>
          <p:nvPr/>
        </p:nvGrpSpPr>
        <p:grpSpPr>
          <a:xfrm>
            <a:off x="3934941" y="3574918"/>
            <a:ext cx="375465" cy="371814"/>
            <a:chOff x="-37385100" y="3949908"/>
            <a:chExt cx="321350" cy="318225"/>
          </a:xfrm>
        </p:grpSpPr>
        <p:sp>
          <p:nvSpPr>
            <p:cNvPr id="5248" name="Google Shape;5248;p6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64"/>
          <p:cNvGrpSpPr/>
          <p:nvPr/>
        </p:nvGrpSpPr>
        <p:grpSpPr>
          <a:xfrm>
            <a:off x="2110600" y="1310478"/>
            <a:ext cx="370909" cy="370675"/>
            <a:chOff x="-41895050" y="3217225"/>
            <a:chExt cx="317450" cy="317250"/>
          </a:xfrm>
        </p:grpSpPr>
        <p:sp>
          <p:nvSpPr>
            <p:cNvPr id="5251" name="Google Shape;5251;p6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6" name="Google Shape;5256;p64"/>
          <p:cNvGrpSpPr/>
          <p:nvPr/>
        </p:nvGrpSpPr>
        <p:grpSpPr>
          <a:xfrm>
            <a:off x="2110148" y="1747412"/>
            <a:ext cx="371814" cy="369974"/>
            <a:chOff x="-41893475" y="3584850"/>
            <a:chExt cx="318225" cy="316650"/>
          </a:xfrm>
        </p:grpSpPr>
        <p:sp>
          <p:nvSpPr>
            <p:cNvPr id="5257" name="Google Shape;5257;p6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1" name="Google Shape;5261;p6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3" name="Google Shape;5263;p64"/>
          <p:cNvGrpSpPr/>
          <p:nvPr/>
        </p:nvGrpSpPr>
        <p:grpSpPr>
          <a:xfrm>
            <a:off x="880176" y="3142704"/>
            <a:ext cx="337522" cy="370909"/>
            <a:chOff x="-39998250" y="3605325"/>
            <a:chExt cx="288875" cy="317450"/>
          </a:xfrm>
        </p:grpSpPr>
        <p:sp>
          <p:nvSpPr>
            <p:cNvPr id="5264" name="Google Shape;5264;p6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64"/>
          <p:cNvGrpSpPr/>
          <p:nvPr/>
        </p:nvGrpSpPr>
        <p:grpSpPr>
          <a:xfrm>
            <a:off x="863950" y="3601168"/>
            <a:ext cx="369974" cy="369945"/>
            <a:chOff x="-40011050" y="3972375"/>
            <a:chExt cx="316650" cy="316625"/>
          </a:xfrm>
        </p:grpSpPr>
        <p:sp>
          <p:nvSpPr>
            <p:cNvPr id="5267" name="Google Shape;5267;p6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64"/>
          <p:cNvGrpSpPr/>
          <p:nvPr/>
        </p:nvGrpSpPr>
        <p:grpSpPr>
          <a:xfrm>
            <a:off x="3095881" y="2665867"/>
            <a:ext cx="266921" cy="369039"/>
            <a:chOff x="-38129425" y="3222550"/>
            <a:chExt cx="228450" cy="315850"/>
          </a:xfrm>
        </p:grpSpPr>
        <p:sp>
          <p:nvSpPr>
            <p:cNvPr id="5270" name="Google Shape;5270;p6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64"/>
          <p:cNvGrpSpPr/>
          <p:nvPr/>
        </p:nvGrpSpPr>
        <p:grpSpPr>
          <a:xfrm>
            <a:off x="3050850" y="3122462"/>
            <a:ext cx="371785" cy="369974"/>
            <a:chOff x="-38172725" y="3588000"/>
            <a:chExt cx="318200" cy="316650"/>
          </a:xfrm>
        </p:grpSpPr>
        <p:sp>
          <p:nvSpPr>
            <p:cNvPr id="5273" name="Google Shape;5273;p6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1" name="Google Shape;5281;p64"/>
          <p:cNvGrpSpPr/>
          <p:nvPr/>
        </p:nvGrpSpPr>
        <p:grpSpPr>
          <a:xfrm>
            <a:off x="3126752" y="3580897"/>
            <a:ext cx="219981" cy="369974"/>
            <a:chOff x="-38109725" y="3955025"/>
            <a:chExt cx="188275" cy="316650"/>
          </a:xfrm>
        </p:grpSpPr>
        <p:sp>
          <p:nvSpPr>
            <p:cNvPr id="5282" name="Google Shape;5282;p6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4" name="Google Shape;5284;p6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5" name="Google Shape;5285;p64"/>
          <p:cNvGrpSpPr/>
          <p:nvPr/>
        </p:nvGrpSpPr>
        <p:grpSpPr>
          <a:xfrm>
            <a:off x="2542151" y="1312318"/>
            <a:ext cx="373654" cy="369068"/>
            <a:chOff x="-41530375" y="3218800"/>
            <a:chExt cx="319800" cy="315875"/>
          </a:xfrm>
        </p:grpSpPr>
        <p:sp>
          <p:nvSpPr>
            <p:cNvPr id="5286" name="Google Shape;5286;p6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64"/>
          <p:cNvGrpSpPr/>
          <p:nvPr/>
        </p:nvGrpSpPr>
        <p:grpSpPr>
          <a:xfrm>
            <a:off x="2544444" y="1827476"/>
            <a:ext cx="369068" cy="289004"/>
            <a:chOff x="-41526450" y="3653375"/>
            <a:chExt cx="315875" cy="247350"/>
          </a:xfrm>
        </p:grpSpPr>
        <p:sp>
          <p:nvSpPr>
            <p:cNvPr id="5289" name="Google Shape;5289;p6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64"/>
          <p:cNvGrpSpPr/>
          <p:nvPr/>
        </p:nvGrpSpPr>
        <p:grpSpPr>
          <a:xfrm>
            <a:off x="2545831" y="2190140"/>
            <a:ext cx="366293" cy="369974"/>
            <a:chOff x="-41526450" y="3951100"/>
            <a:chExt cx="313500" cy="316650"/>
          </a:xfrm>
        </p:grpSpPr>
        <p:sp>
          <p:nvSpPr>
            <p:cNvPr id="5292" name="Google Shape;5292;p6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64"/>
          <p:cNvGrpSpPr/>
          <p:nvPr/>
        </p:nvGrpSpPr>
        <p:grpSpPr>
          <a:xfrm>
            <a:off x="1311086" y="2684269"/>
            <a:ext cx="339595" cy="371814"/>
            <a:chOff x="-39625900" y="3238300"/>
            <a:chExt cx="290650" cy="318225"/>
          </a:xfrm>
        </p:grpSpPr>
        <p:sp>
          <p:nvSpPr>
            <p:cNvPr id="5296" name="Google Shape;5296;p6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8" name="Google Shape;5298;p6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9" name="Google Shape;5299;p64"/>
          <p:cNvGrpSpPr/>
          <p:nvPr/>
        </p:nvGrpSpPr>
        <p:grpSpPr>
          <a:xfrm>
            <a:off x="1305137" y="3600730"/>
            <a:ext cx="366293" cy="370441"/>
            <a:chOff x="-39647175" y="3972000"/>
            <a:chExt cx="313500" cy="317050"/>
          </a:xfrm>
        </p:grpSpPr>
        <p:sp>
          <p:nvSpPr>
            <p:cNvPr id="5300" name="Google Shape;5300;p6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64"/>
          <p:cNvGrpSpPr/>
          <p:nvPr/>
        </p:nvGrpSpPr>
        <p:grpSpPr>
          <a:xfrm>
            <a:off x="3474265" y="2664728"/>
            <a:ext cx="375495" cy="370879"/>
            <a:chOff x="-37808850" y="3221575"/>
            <a:chExt cx="321375" cy="317425"/>
          </a:xfrm>
        </p:grpSpPr>
        <p:sp>
          <p:nvSpPr>
            <p:cNvPr id="5304" name="Google Shape;5304;p6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64"/>
          <p:cNvGrpSpPr/>
          <p:nvPr/>
        </p:nvGrpSpPr>
        <p:grpSpPr>
          <a:xfrm>
            <a:off x="3483038" y="3186759"/>
            <a:ext cx="372749" cy="241158"/>
            <a:chOff x="-37806500" y="3643030"/>
            <a:chExt cx="319025" cy="206400"/>
          </a:xfrm>
        </p:grpSpPr>
        <p:sp>
          <p:nvSpPr>
            <p:cNvPr id="5307" name="Google Shape;5307;p6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64"/>
          <p:cNvGrpSpPr/>
          <p:nvPr/>
        </p:nvGrpSpPr>
        <p:grpSpPr>
          <a:xfrm>
            <a:off x="3485346" y="3579056"/>
            <a:ext cx="368134" cy="371814"/>
            <a:chOff x="-37804925" y="3953450"/>
            <a:chExt cx="315075" cy="318225"/>
          </a:xfrm>
        </p:grpSpPr>
        <p:sp>
          <p:nvSpPr>
            <p:cNvPr id="5310" name="Google Shape;5310;p6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3" name="Google Shape;5313;p6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4" name="Google Shape;5314;p64"/>
          <p:cNvGrpSpPr/>
          <p:nvPr/>
        </p:nvGrpSpPr>
        <p:grpSpPr>
          <a:xfrm>
            <a:off x="4840364" y="1328538"/>
            <a:ext cx="355663" cy="308725"/>
            <a:chOff x="-28462125" y="3199700"/>
            <a:chExt cx="298550" cy="259150"/>
          </a:xfrm>
        </p:grpSpPr>
        <p:sp>
          <p:nvSpPr>
            <p:cNvPr id="5315" name="Google Shape;5315;p6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64"/>
          <p:cNvGrpSpPr/>
          <p:nvPr/>
        </p:nvGrpSpPr>
        <p:grpSpPr>
          <a:xfrm>
            <a:off x="4841317" y="1763228"/>
            <a:ext cx="353757" cy="352833"/>
            <a:chOff x="-28461325" y="3545475"/>
            <a:chExt cx="296950" cy="296175"/>
          </a:xfrm>
        </p:grpSpPr>
        <p:sp>
          <p:nvSpPr>
            <p:cNvPr id="5319" name="Google Shape;5319;p6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64"/>
          <p:cNvGrpSpPr/>
          <p:nvPr/>
        </p:nvGrpSpPr>
        <p:grpSpPr>
          <a:xfrm>
            <a:off x="4837550" y="2213272"/>
            <a:ext cx="361292" cy="352803"/>
            <a:chOff x="-28463700" y="3914875"/>
            <a:chExt cx="303275" cy="296150"/>
          </a:xfrm>
        </p:grpSpPr>
        <p:sp>
          <p:nvSpPr>
            <p:cNvPr id="5326" name="Google Shape;5326;p6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64"/>
          <p:cNvGrpSpPr/>
          <p:nvPr/>
        </p:nvGrpSpPr>
        <p:grpSpPr>
          <a:xfrm>
            <a:off x="7072335" y="1369355"/>
            <a:ext cx="351880" cy="227092"/>
            <a:chOff x="-26573400" y="3224125"/>
            <a:chExt cx="295375" cy="190625"/>
          </a:xfrm>
        </p:grpSpPr>
        <p:sp>
          <p:nvSpPr>
            <p:cNvPr id="5329" name="Google Shape;5329;p6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64"/>
          <p:cNvGrpSpPr/>
          <p:nvPr/>
        </p:nvGrpSpPr>
        <p:grpSpPr>
          <a:xfrm>
            <a:off x="7072335" y="1763690"/>
            <a:ext cx="351880" cy="351910"/>
            <a:chOff x="-26573400" y="3546250"/>
            <a:chExt cx="295375" cy="295400"/>
          </a:xfrm>
        </p:grpSpPr>
        <p:sp>
          <p:nvSpPr>
            <p:cNvPr id="5332" name="Google Shape;5332;p6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7" name="Google Shape;5337;p64"/>
          <p:cNvGrpSpPr/>
          <p:nvPr/>
        </p:nvGrpSpPr>
        <p:grpSpPr>
          <a:xfrm>
            <a:off x="7060615" y="2213599"/>
            <a:ext cx="375319" cy="352148"/>
            <a:chOff x="-26583625" y="3917025"/>
            <a:chExt cx="315050" cy="295600"/>
          </a:xfrm>
        </p:grpSpPr>
        <p:sp>
          <p:nvSpPr>
            <p:cNvPr id="5338" name="Google Shape;5338;p6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2" name="Google Shape;5342;p6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3" name="Google Shape;5343;p64"/>
          <p:cNvGrpSpPr/>
          <p:nvPr/>
        </p:nvGrpSpPr>
        <p:grpSpPr>
          <a:xfrm>
            <a:off x="5759130" y="3172629"/>
            <a:ext cx="289039" cy="352833"/>
            <a:chOff x="-24694925" y="3518700"/>
            <a:chExt cx="242625" cy="296175"/>
          </a:xfrm>
        </p:grpSpPr>
        <p:sp>
          <p:nvSpPr>
            <p:cNvPr id="5344" name="Google Shape;5344;p6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64"/>
          <p:cNvGrpSpPr/>
          <p:nvPr/>
        </p:nvGrpSpPr>
        <p:grpSpPr>
          <a:xfrm>
            <a:off x="5758668" y="3622657"/>
            <a:ext cx="289962" cy="352833"/>
            <a:chOff x="-24709100" y="3888875"/>
            <a:chExt cx="243400" cy="296175"/>
          </a:xfrm>
        </p:grpSpPr>
        <p:sp>
          <p:nvSpPr>
            <p:cNvPr id="5349" name="Google Shape;5349;p6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64"/>
          <p:cNvGrpSpPr/>
          <p:nvPr/>
        </p:nvGrpSpPr>
        <p:grpSpPr>
          <a:xfrm>
            <a:off x="7958668" y="2695320"/>
            <a:ext cx="356556" cy="349557"/>
            <a:chOff x="-22863675" y="3131775"/>
            <a:chExt cx="299300" cy="293425"/>
          </a:xfrm>
        </p:grpSpPr>
        <p:sp>
          <p:nvSpPr>
            <p:cNvPr id="5353" name="Google Shape;5353;p6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64"/>
          <p:cNvGrpSpPr/>
          <p:nvPr/>
        </p:nvGrpSpPr>
        <p:grpSpPr>
          <a:xfrm>
            <a:off x="5301532" y="1306499"/>
            <a:ext cx="310602" cy="352803"/>
            <a:chOff x="-28069875" y="3175300"/>
            <a:chExt cx="260725" cy="296150"/>
          </a:xfrm>
        </p:grpSpPr>
        <p:sp>
          <p:nvSpPr>
            <p:cNvPr id="5357" name="Google Shape;5357;p6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6" name="Google Shape;5366;p6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7" name="Google Shape;5367;p64"/>
          <p:cNvGrpSpPr/>
          <p:nvPr/>
        </p:nvGrpSpPr>
        <p:grpSpPr>
          <a:xfrm>
            <a:off x="5342810" y="2213733"/>
            <a:ext cx="228045" cy="351880"/>
            <a:chOff x="-28032075" y="3916450"/>
            <a:chExt cx="191425" cy="295375"/>
          </a:xfrm>
        </p:grpSpPr>
        <p:sp>
          <p:nvSpPr>
            <p:cNvPr id="5368" name="Google Shape;5368;p6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64"/>
          <p:cNvGrpSpPr/>
          <p:nvPr/>
        </p:nvGrpSpPr>
        <p:grpSpPr>
          <a:xfrm>
            <a:off x="7508157" y="1306484"/>
            <a:ext cx="352833" cy="352833"/>
            <a:chOff x="-26201650" y="3176075"/>
            <a:chExt cx="296175" cy="296175"/>
          </a:xfrm>
        </p:grpSpPr>
        <p:sp>
          <p:nvSpPr>
            <p:cNvPr id="5372" name="Google Shape;5372;p6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64"/>
          <p:cNvGrpSpPr/>
          <p:nvPr/>
        </p:nvGrpSpPr>
        <p:grpSpPr>
          <a:xfrm>
            <a:off x="7507680" y="1763705"/>
            <a:ext cx="353786" cy="351880"/>
            <a:chOff x="-26204800" y="3547050"/>
            <a:chExt cx="296975" cy="295375"/>
          </a:xfrm>
        </p:grpSpPr>
        <p:sp>
          <p:nvSpPr>
            <p:cNvPr id="5375" name="Google Shape;5375;p6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7" name="Google Shape;5377;p6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8" name="Google Shape;5378;p64"/>
          <p:cNvGrpSpPr/>
          <p:nvPr/>
        </p:nvGrpSpPr>
        <p:grpSpPr>
          <a:xfrm>
            <a:off x="6178935" y="2693683"/>
            <a:ext cx="345328" cy="352833"/>
            <a:chOff x="-24353875" y="3147725"/>
            <a:chExt cx="289875" cy="296175"/>
          </a:xfrm>
        </p:grpSpPr>
        <p:sp>
          <p:nvSpPr>
            <p:cNvPr id="5379" name="Google Shape;5379;p6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1" name="Google Shape;5381;p64"/>
          <p:cNvGrpSpPr/>
          <p:nvPr/>
        </p:nvGrpSpPr>
        <p:grpSpPr>
          <a:xfrm>
            <a:off x="6186917" y="3173090"/>
            <a:ext cx="329365" cy="351910"/>
            <a:chOff x="-24344425" y="3519475"/>
            <a:chExt cx="276475" cy="295400"/>
          </a:xfrm>
        </p:grpSpPr>
        <p:sp>
          <p:nvSpPr>
            <p:cNvPr id="5382" name="Google Shape;5382;p6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4" name="Google Shape;5384;p64"/>
          <p:cNvGrpSpPr/>
          <p:nvPr/>
        </p:nvGrpSpPr>
        <p:grpSpPr>
          <a:xfrm>
            <a:off x="6176597" y="3625010"/>
            <a:ext cx="350004" cy="348128"/>
            <a:chOff x="-24353075" y="3891250"/>
            <a:chExt cx="293800" cy="292225"/>
          </a:xfrm>
        </p:grpSpPr>
        <p:sp>
          <p:nvSpPr>
            <p:cNvPr id="5385" name="Google Shape;5385;p6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64"/>
          <p:cNvGrpSpPr/>
          <p:nvPr/>
        </p:nvGrpSpPr>
        <p:grpSpPr>
          <a:xfrm>
            <a:off x="7960068" y="3173313"/>
            <a:ext cx="353757" cy="351463"/>
            <a:chOff x="-22845575" y="3504075"/>
            <a:chExt cx="296950" cy="295025"/>
          </a:xfrm>
        </p:grpSpPr>
        <p:sp>
          <p:nvSpPr>
            <p:cNvPr id="5388" name="Google Shape;5388;p6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64"/>
          <p:cNvGrpSpPr/>
          <p:nvPr/>
        </p:nvGrpSpPr>
        <p:grpSpPr>
          <a:xfrm>
            <a:off x="5753249" y="1306961"/>
            <a:ext cx="299344" cy="351880"/>
            <a:chOff x="-27691025" y="3175300"/>
            <a:chExt cx="251275" cy="295375"/>
          </a:xfrm>
        </p:grpSpPr>
        <p:sp>
          <p:nvSpPr>
            <p:cNvPr id="5391" name="Google Shape;5391;p6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5" name="Google Shape;5395;p64"/>
          <p:cNvGrpSpPr/>
          <p:nvPr/>
        </p:nvGrpSpPr>
        <p:grpSpPr>
          <a:xfrm>
            <a:off x="5725566" y="1825637"/>
            <a:ext cx="354710" cy="228015"/>
            <a:chOff x="-27721750" y="3598250"/>
            <a:chExt cx="297750" cy="191400"/>
          </a:xfrm>
        </p:grpSpPr>
        <p:sp>
          <p:nvSpPr>
            <p:cNvPr id="5396" name="Google Shape;5396;p6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8" name="Google Shape;5398;p64"/>
          <p:cNvGrpSpPr/>
          <p:nvPr/>
        </p:nvGrpSpPr>
        <p:grpSpPr>
          <a:xfrm>
            <a:off x="5726966" y="2219183"/>
            <a:ext cx="351910" cy="340980"/>
            <a:chOff x="-27719400" y="3925600"/>
            <a:chExt cx="295400" cy="286225"/>
          </a:xfrm>
        </p:grpSpPr>
        <p:sp>
          <p:nvSpPr>
            <p:cNvPr id="5399" name="Google Shape;5399;p6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1" name="Google Shape;5401;p64"/>
          <p:cNvGrpSpPr/>
          <p:nvPr/>
        </p:nvGrpSpPr>
        <p:grpSpPr>
          <a:xfrm>
            <a:off x="7948238" y="1306023"/>
            <a:ext cx="353757" cy="353757"/>
            <a:chOff x="-25834600" y="3176875"/>
            <a:chExt cx="296950" cy="296950"/>
          </a:xfrm>
        </p:grpSpPr>
        <p:sp>
          <p:nvSpPr>
            <p:cNvPr id="5402" name="Google Shape;5402;p6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64"/>
          <p:cNvGrpSpPr/>
          <p:nvPr/>
        </p:nvGrpSpPr>
        <p:grpSpPr>
          <a:xfrm>
            <a:off x="7948238" y="1774024"/>
            <a:ext cx="353757" cy="331241"/>
            <a:chOff x="-25834600" y="3564375"/>
            <a:chExt cx="296950" cy="278050"/>
          </a:xfrm>
        </p:grpSpPr>
        <p:sp>
          <p:nvSpPr>
            <p:cNvPr id="5408" name="Google Shape;5408;p6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6" name="Google Shape;5416;p64"/>
          <p:cNvGrpSpPr/>
          <p:nvPr/>
        </p:nvGrpSpPr>
        <p:grpSpPr>
          <a:xfrm>
            <a:off x="7946362" y="2213376"/>
            <a:ext cx="357509" cy="352595"/>
            <a:chOff x="-25834600" y="3915850"/>
            <a:chExt cx="300100" cy="295975"/>
          </a:xfrm>
        </p:grpSpPr>
        <p:sp>
          <p:nvSpPr>
            <p:cNvPr id="5417" name="Google Shape;5417;p6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64"/>
          <p:cNvGrpSpPr/>
          <p:nvPr/>
        </p:nvGrpSpPr>
        <p:grpSpPr>
          <a:xfrm>
            <a:off x="6681790" y="2694606"/>
            <a:ext cx="228968" cy="350987"/>
            <a:chOff x="-23930925" y="3149300"/>
            <a:chExt cx="192200" cy="294625"/>
          </a:xfrm>
        </p:grpSpPr>
        <p:sp>
          <p:nvSpPr>
            <p:cNvPr id="5421" name="Google Shape;5421;p6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64"/>
          <p:cNvGrpSpPr/>
          <p:nvPr/>
        </p:nvGrpSpPr>
        <p:grpSpPr>
          <a:xfrm>
            <a:off x="6638620" y="3173090"/>
            <a:ext cx="315307" cy="351910"/>
            <a:chOff x="-23962425" y="3519475"/>
            <a:chExt cx="264675" cy="295400"/>
          </a:xfrm>
        </p:grpSpPr>
        <p:sp>
          <p:nvSpPr>
            <p:cNvPr id="5426" name="Google Shape;5426;p6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8" name="Google Shape;5428;p6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9" name="Google Shape;5429;p64"/>
          <p:cNvGrpSpPr/>
          <p:nvPr/>
        </p:nvGrpSpPr>
        <p:grpSpPr>
          <a:xfrm>
            <a:off x="8017295" y="3623134"/>
            <a:ext cx="239302" cy="351880"/>
            <a:chOff x="-22788075" y="3904625"/>
            <a:chExt cx="200875" cy="295375"/>
          </a:xfrm>
        </p:grpSpPr>
        <p:sp>
          <p:nvSpPr>
            <p:cNvPr id="5430" name="Google Shape;5430;p6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64"/>
          <p:cNvGrpSpPr/>
          <p:nvPr/>
        </p:nvGrpSpPr>
        <p:grpSpPr>
          <a:xfrm>
            <a:off x="6172593" y="1306499"/>
            <a:ext cx="354710" cy="352803"/>
            <a:chOff x="-27351575" y="3175300"/>
            <a:chExt cx="297750" cy="296150"/>
          </a:xfrm>
        </p:grpSpPr>
        <p:sp>
          <p:nvSpPr>
            <p:cNvPr id="5435" name="Google Shape;5435;p6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64"/>
          <p:cNvGrpSpPr/>
          <p:nvPr/>
        </p:nvGrpSpPr>
        <p:grpSpPr>
          <a:xfrm>
            <a:off x="6215302" y="1763109"/>
            <a:ext cx="269293" cy="353072"/>
            <a:chOff x="-27313750" y="3545275"/>
            <a:chExt cx="226050" cy="296375"/>
          </a:xfrm>
        </p:grpSpPr>
        <p:sp>
          <p:nvSpPr>
            <p:cNvPr id="5440" name="Google Shape;5440;p6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64"/>
          <p:cNvGrpSpPr/>
          <p:nvPr/>
        </p:nvGrpSpPr>
        <p:grpSpPr>
          <a:xfrm>
            <a:off x="6172593" y="2211380"/>
            <a:ext cx="354710" cy="356586"/>
            <a:chOff x="-27351575" y="3915650"/>
            <a:chExt cx="297750" cy="299325"/>
          </a:xfrm>
        </p:grpSpPr>
        <p:sp>
          <p:nvSpPr>
            <p:cNvPr id="5444" name="Google Shape;5444;p6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64"/>
          <p:cNvGrpSpPr/>
          <p:nvPr/>
        </p:nvGrpSpPr>
        <p:grpSpPr>
          <a:xfrm>
            <a:off x="4860084" y="2693579"/>
            <a:ext cx="319060" cy="353042"/>
            <a:chOff x="-25445525" y="3175900"/>
            <a:chExt cx="267825" cy="296350"/>
          </a:xfrm>
        </p:grpSpPr>
        <p:sp>
          <p:nvSpPr>
            <p:cNvPr id="5447" name="Google Shape;5447;p6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0" name="Google Shape;5450;p64"/>
          <p:cNvGrpSpPr/>
          <p:nvPr/>
        </p:nvGrpSpPr>
        <p:grpSpPr>
          <a:xfrm>
            <a:off x="4841797" y="3183902"/>
            <a:ext cx="355633" cy="330288"/>
            <a:chOff x="-25465200" y="3565175"/>
            <a:chExt cx="298525" cy="277250"/>
          </a:xfrm>
        </p:grpSpPr>
        <p:sp>
          <p:nvSpPr>
            <p:cNvPr id="5451" name="Google Shape;5451;p6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64"/>
          <p:cNvGrpSpPr/>
          <p:nvPr/>
        </p:nvGrpSpPr>
        <p:grpSpPr>
          <a:xfrm>
            <a:off x="4841336" y="3623432"/>
            <a:ext cx="356556" cy="351285"/>
            <a:chOff x="-25465200" y="3916150"/>
            <a:chExt cx="299300" cy="294875"/>
          </a:xfrm>
        </p:grpSpPr>
        <p:sp>
          <p:nvSpPr>
            <p:cNvPr id="5454" name="Google Shape;5454;p6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64"/>
          <p:cNvGrpSpPr/>
          <p:nvPr/>
        </p:nvGrpSpPr>
        <p:grpSpPr>
          <a:xfrm>
            <a:off x="7068775" y="2693698"/>
            <a:ext cx="351880" cy="352803"/>
            <a:chOff x="-23615075" y="3148525"/>
            <a:chExt cx="295375" cy="296150"/>
          </a:xfrm>
        </p:grpSpPr>
        <p:sp>
          <p:nvSpPr>
            <p:cNvPr id="5457" name="Google Shape;5457;p6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1" name="Google Shape;5461;p6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2" name="Google Shape;5462;p64"/>
          <p:cNvGrpSpPr/>
          <p:nvPr/>
        </p:nvGrpSpPr>
        <p:grpSpPr>
          <a:xfrm>
            <a:off x="7068299" y="3632977"/>
            <a:ext cx="352833" cy="332194"/>
            <a:chOff x="-23615075" y="3906200"/>
            <a:chExt cx="296175" cy="278850"/>
          </a:xfrm>
        </p:grpSpPr>
        <p:sp>
          <p:nvSpPr>
            <p:cNvPr id="5463" name="Google Shape;5463;p6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6" name="Google Shape;5466;p6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7" name="Google Shape;5467;p64"/>
          <p:cNvGrpSpPr/>
          <p:nvPr/>
        </p:nvGrpSpPr>
        <p:grpSpPr>
          <a:xfrm>
            <a:off x="6617268" y="1306618"/>
            <a:ext cx="353757" cy="352565"/>
            <a:chOff x="-26980600" y="3175500"/>
            <a:chExt cx="296950" cy="295950"/>
          </a:xfrm>
        </p:grpSpPr>
        <p:sp>
          <p:nvSpPr>
            <p:cNvPr id="5468" name="Google Shape;5468;p6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1" name="Google Shape;5471;p6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2" name="Google Shape;5472;p64"/>
          <p:cNvGrpSpPr/>
          <p:nvPr/>
        </p:nvGrpSpPr>
        <p:grpSpPr>
          <a:xfrm>
            <a:off x="6617744" y="2245154"/>
            <a:ext cx="352803" cy="289039"/>
            <a:chOff x="-26981375" y="3951875"/>
            <a:chExt cx="296150" cy="242625"/>
          </a:xfrm>
        </p:grpSpPr>
        <p:sp>
          <p:nvSpPr>
            <p:cNvPr id="5473" name="Google Shape;5473;p6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64"/>
          <p:cNvGrpSpPr/>
          <p:nvPr/>
        </p:nvGrpSpPr>
        <p:grpSpPr>
          <a:xfrm>
            <a:off x="5282787" y="2692745"/>
            <a:ext cx="351910" cy="354710"/>
            <a:chOff x="-25094250" y="3176075"/>
            <a:chExt cx="295400" cy="297750"/>
          </a:xfrm>
        </p:grpSpPr>
        <p:sp>
          <p:nvSpPr>
            <p:cNvPr id="5477" name="Google Shape;5477;p6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64"/>
          <p:cNvGrpSpPr/>
          <p:nvPr/>
        </p:nvGrpSpPr>
        <p:grpSpPr>
          <a:xfrm>
            <a:off x="5282787" y="3173106"/>
            <a:ext cx="351910" cy="351880"/>
            <a:chOff x="-25094250" y="3547050"/>
            <a:chExt cx="295400" cy="295375"/>
          </a:xfrm>
        </p:grpSpPr>
        <p:sp>
          <p:nvSpPr>
            <p:cNvPr id="5481" name="Google Shape;5481;p6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6" name="Google Shape;5486;p6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7" name="Google Shape;5487;p64"/>
          <p:cNvGrpSpPr/>
          <p:nvPr/>
        </p:nvGrpSpPr>
        <p:grpSpPr>
          <a:xfrm>
            <a:off x="7514864" y="2693698"/>
            <a:ext cx="352803" cy="352803"/>
            <a:chOff x="-23245675" y="3148525"/>
            <a:chExt cx="296150" cy="296150"/>
          </a:xfrm>
        </p:grpSpPr>
        <p:sp>
          <p:nvSpPr>
            <p:cNvPr id="5488" name="Google Shape;5488;p6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1" name="Google Shape;5491;p6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2" name="Google Shape;5492;p64"/>
          <p:cNvGrpSpPr/>
          <p:nvPr/>
        </p:nvGrpSpPr>
        <p:grpSpPr>
          <a:xfrm>
            <a:off x="7515325" y="3622672"/>
            <a:ext cx="351880" cy="352803"/>
            <a:chOff x="-23244900" y="3888100"/>
            <a:chExt cx="295375" cy="296150"/>
          </a:xfrm>
        </p:grpSpPr>
        <p:sp>
          <p:nvSpPr>
            <p:cNvPr id="5493" name="Google Shape;5493;p6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4" name="Google Shape;5504;p6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Educational Icons</a:t>
            </a:r>
            <a:endParaRPr sz="2400">
              <a:solidFill>
                <a:schemeClr val="lt1"/>
              </a:solidFill>
            </a:endParaRPr>
          </a:p>
        </p:txBody>
      </p:sp>
      <p:sp>
        <p:nvSpPr>
          <p:cNvPr id="5506" name="Google Shape;5506;p6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Medical Icons</a:t>
            </a:r>
            <a:endParaRPr sz="2400">
              <a:solidFill>
                <a:schemeClr val="lt1"/>
              </a:solidFill>
            </a:endParaRPr>
          </a:p>
        </p:txBody>
      </p:sp>
    </p:spTree>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5510"/>
        <p:cNvGrpSpPr/>
        <p:nvPr/>
      </p:nvGrpSpPr>
      <p:grpSpPr>
        <a:xfrm>
          <a:off x="0" y="0"/>
          <a:ext cx="0" cy="0"/>
          <a:chOff x="0" y="0"/>
          <a:chExt cx="0" cy="0"/>
        </a:xfrm>
      </p:grpSpPr>
      <p:sp>
        <p:nvSpPr>
          <p:cNvPr id="5511" name="Google Shape;5511;p6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2" name="Google Shape;5512;p65"/>
          <p:cNvGrpSpPr/>
          <p:nvPr/>
        </p:nvGrpSpPr>
        <p:grpSpPr>
          <a:xfrm>
            <a:off x="832654" y="1819647"/>
            <a:ext cx="367261" cy="367261"/>
            <a:chOff x="-65145700" y="3727425"/>
            <a:chExt cx="317425" cy="317425"/>
          </a:xfrm>
        </p:grpSpPr>
        <p:sp>
          <p:nvSpPr>
            <p:cNvPr id="5513" name="Google Shape;5513;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65"/>
          <p:cNvGrpSpPr/>
          <p:nvPr/>
        </p:nvGrpSpPr>
        <p:grpSpPr>
          <a:xfrm>
            <a:off x="835851" y="2248561"/>
            <a:ext cx="360868" cy="367261"/>
            <a:chOff x="-65144125" y="4094450"/>
            <a:chExt cx="311900" cy="317425"/>
          </a:xfrm>
        </p:grpSpPr>
        <p:sp>
          <p:nvSpPr>
            <p:cNvPr id="5516" name="Google Shape;5516;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9" name="Google Shape;5519;p6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0" name="Google Shape;5520;p65"/>
          <p:cNvGrpSpPr/>
          <p:nvPr/>
        </p:nvGrpSpPr>
        <p:grpSpPr>
          <a:xfrm>
            <a:off x="3039420" y="1819256"/>
            <a:ext cx="370645" cy="368042"/>
            <a:chOff x="-63250675" y="3744075"/>
            <a:chExt cx="320350" cy="318100"/>
          </a:xfrm>
        </p:grpSpPr>
        <p:sp>
          <p:nvSpPr>
            <p:cNvPr id="5521" name="Google Shape;5521;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65"/>
          <p:cNvGrpSpPr/>
          <p:nvPr/>
        </p:nvGrpSpPr>
        <p:grpSpPr>
          <a:xfrm>
            <a:off x="3041112" y="2248561"/>
            <a:ext cx="367261" cy="367261"/>
            <a:chOff x="-63250675" y="4110200"/>
            <a:chExt cx="317425" cy="317425"/>
          </a:xfrm>
        </p:grpSpPr>
        <p:sp>
          <p:nvSpPr>
            <p:cNvPr id="5525" name="Google Shape;5525;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65"/>
          <p:cNvGrpSpPr/>
          <p:nvPr/>
        </p:nvGrpSpPr>
        <p:grpSpPr>
          <a:xfrm>
            <a:off x="1720159" y="2745656"/>
            <a:ext cx="359075" cy="358844"/>
            <a:chOff x="-61351725" y="3372400"/>
            <a:chExt cx="310350" cy="310150"/>
          </a:xfrm>
        </p:grpSpPr>
        <p:sp>
          <p:nvSpPr>
            <p:cNvPr id="5535" name="Google Shape;5535;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65"/>
          <p:cNvGrpSpPr/>
          <p:nvPr/>
        </p:nvGrpSpPr>
        <p:grpSpPr>
          <a:xfrm>
            <a:off x="1716514" y="3208713"/>
            <a:ext cx="366364" cy="333534"/>
            <a:chOff x="-61354875" y="3751050"/>
            <a:chExt cx="316650" cy="288275"/>
          </a:xfrm>
        </p:grpSpPr>
        <p:sp>
          <p:nvSpPr>
            <p:cNvPr id="5539" name="Google Shape;5539;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65"/>
          <p:cNvGrpSpPr/>
          <p:nvPr/>
        </p:nvGrpSpPr>
        <p:grpSpPr>
          <a:xfrm>
            <a:off x="1716514" y="3650352"/>
            <a:ext cx="366364" cy="367290"/>
            <a:chOff x="-61354875" y="4101525"/>
            <a:chExt cx="316650" cy="317450"/>
          </a:xfrm>
        </p:grpSpPr>
        <p:sp>
          <p:nvSpPr>
            <p:cNvPr id="5543" name="Google Shape;5543;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65"/>
          <p:cNvGrpSpPr/>
          <p:nvPr/>
        </p:nvGrpSpPr>
        <p:grpSpPr>
          <a:xfrm>
            <a:off x="3932949" y="2742228"/>
            <a:ext cx="368157" cy="365699"/>
            <a:chOff x="-59470075" y="3308975"/>
            <a:chExt cx="318200" cy="316075"/>
          </a:xfrm>
        </p:grpSpPr>
        <p:sp>
          <p:nvSpPr>
            <p:cNvPr id="5546" name="Google Shape;5546;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65"/>
          <p:cNvGrpSpPr/>
          <p:nvPr/>
        </p:nvGrpSpPr>
        <p:grpSpPr>
          <a:xfrm>
            <a:off x="1278379" y="1377933"/>
            <a:ext cx="367261" cy="364686"/>
            <a:chOff x="-64781025" y="3361050"/>
            <a:chExt cx="317425" cy="315200"/>
          </a:xfrm>
        </p:grpSpPr>
        <p:sp>
          <p:nvSpPr>
            <p:cNvPr id="5556" name="Google Shape;5556;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0" name="Google Shape;5560;p6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3" name="Google Shape;5563;p65"/>
          <p:cNvGrpSpPr/>
          <p:nvPr/>
        </p:nvGrpSpPr>
        <p:grpSpPr>
          <a:xfrm>
            <a:off x="3482779" y="1819372"/>
            <a:ext cx="382765" cy="367810"/>
            <a:chOff x="-62890750" y="3747425"/>
            <a:chExt cx="330825" cy="317900"/>
          </a:xfrm>
        </p:grpSpPr>
        <p:sp>
          <p:nvSpPr>
            <p:cNvPr id="5564" name="Google Shape;5564;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8" name="Google Shape;5578;p65"/>
          <p:cNvGrpSpPr/>
          <p:nvPr/>
        </p:nvGrpSpPr>
        <p:grpSpPr>
          <a:xfrm>
            <a:off x="3490531" y="2249009"/>
            <a:ext cx="367261" cy="366364"/>
            <a:chOff x="-62884425" y="4111775"/>
            <a:chExt cx="317425" cy="316650"/>
          </a:xfrm>
        </p:grpSpPr>
        <p:sp>
          <p:nvSpPr>
            <p:cNvPr id="5579" name="Google Shape;5579;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1" name="Google Shape;5581;p65"/>
          <p:cNvGrpSpPr/>
          <p:nvPr/>
        </p:nvGrpSpPr>
        <p:grpSpPr>
          <a:xfrm>
            <a:off x="2163165" y="2745078"/>
            <a:ext cx="365438" cy="360001"/>
            <a:chOff x="-60991775" y="3376900"/>
            <a:chExt cx="315850" cy="311150"/>
          </a:xfrm>
        </p:grpSpPr>
        <p:sp>
          <p:nvSpPr>
            <p:cNvPr id="5582" name="Google Shape;5582;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65"/>
          <p:cNvGrpSpPr/>
          <p:nvPr/>
        </p:nvGrpSpPr>
        <p:grpSpPr>
          <a:xfrm>
            <a:off x="2162702" y="3195942"/>
            <a:ext cx="366364" cy="359075"/>
            <a:chOff x="-60988625" y="3740800"/>
            <a:chExt cx="316650" cy="310350"/>
          </a:xfrm>
        </p:grpSpPr>
        <p:sp>
          <p:nvSpPr>
            <p:cNvPr id="5586" name="Google Shape;5586;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65"/>
          <p:cNvGrpSpPr/>
          <p:nvPr/>
        </p:nvGrpSpPr>
        <p:grpSpPr>
          <a:xfrm>
            <a:off x="2162702" y="3651393"/>
            <a:ext cx="366364" cy="365207"/>
            <a:chOff x="-60987850" y="4100950"/>
            <a:chExt cx="316650" cy="315650"/>
          </a:xfrm>
        </p:grpSpPr>
        <p:sp>
          <p:nvSpPr>
            <p:cNvPr id="5590" name="Google Shape;5590;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5" name="Google Shape;5595;p65"/>
          <p:cNvGrpSpPr/>
          <p:nvPr/>
        </p:nvGrpSpPr>
        <p:grpSpPr>
          <a:xfrm>
            <a:off x="3932486" y="3196853"/>
            <a:ext cx="369083" cy="357253"/>
            <a:chOff x="-59447250" y="3706150"/>
            <a:chExt cx="319000" cy="308775"/>
          </a:xfrm>
        </p:grpSpPr>
        <p:sp>
          <p:nvSpPr>
            <p:cNvPr id="5596" name="Google Shape;5596;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65"/>
          <p:cNvGrpSpPr/>
          <p:nvPr/>
        </p:nvGrpSpPr>
        <p:grpSpPr>
          <a:xfrm>
            <a:off x="1721214" y="1378164"/>
            <a:ext cx="368186" cy="364224"/>
            <a:chOff x="-64406125" y="3362225"/>
            <a:chExt cx="318225" cy="314800"/>
          </a:xfrm>
        </p:grpSpPr>
        <p:sp>
          <p:nvSpPr>
            <p:cNvPr id="5601" name="Google Shape;5601;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3" name="Google Shape;5603;p6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4" name="Google Shape;5604;p65"/>
          <p:cNvGrpSpPr/>
          <p:nvPr/>
        </p:nvGrpSpPr>
        <p:grpSpPr>
          <a:xfrm>
            <a:off x="1721677" y="2249009"/>
            <a:ext cx="367261" cy="366364"/>
            <a:chOff x="-64410850" y="4094450"/>
            <a:chExt cx="317425" cy="316650"/>
          </a:xfrm>
        </p:grpSpPr>
        <p:sp>
          <p:nvSpPr>
            <p:cNvPr id="5605" name="Google Shape;5605;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8" name="Google Shape;5608;p6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9" name="Google Shape;5609;p65"/>
          <p:cNvGrpSpPr/>
          <p:nvPr/>
        </p:nvGrpSpPr>
        <p:grpSpPr>
          <a:xfrm>
            <a:off x="3943225" y="1819083"/>
            <a:ext cx="365467" cy="368389"/>
            <a:chOff x="-62516625" y="3743175"/>
            <a:chExt cx="315875" cy="318400"/>
          </a:xfrm>
        </p:grpSpPr>
        <p:sp>
          <p:nvSpPr>
            <p:cNvPr id="5610" name="Google Shape;5610;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2" name="Google Shape;5612;p65"/>
          <p:cNvGrpSpPr/>
          <p:nvPr/>
        </p:nvGrpSpPr>
        <p:grpSpPr>
          <a:xfrm>
            <a:off x="3950065" y="2269054"/>
            <a:ext cx="351786" cy="326274"/>
            <a:chOff x="-62511900" y="4129100"/>
            <a:chExt cx="304050" cy="282000"/>
          </a:xfrm>
        </p:grpSpPr>
        <p:sp>
          <p:nvSpPr>
            <p:cNvPr id="5613" name="Google Shape;5613;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8" name="Google Shape;5618;p65"/>
          <p:cNvGrpSpPr/>
          <p:nvPr/>
        </p:nvGrpSpPr>
        <p:grpSpPr>
          <a:xfrm>
            <a:off x="2628187" y="2741448"/>
            <a:ext cx="310770" cy="367261"/>
            <a:chOff x="-60597975" y="3367475"/>
            <a:chExt cx="268600" cy="317425"/>
          </a:xfrm>
        </p:grpSpPr>
        <p:sp>
          <p:nvSpPr>
            <p:cNvPr id="5619" name="Google Shape;5619;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4" name="Google Shape;5624;p6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5" name="Google Shape;5625;p65"/>
          <p:cNvGrpSpPr/>
          <p:nvPr/>
        </p:nvGrpSpPr>
        <p:grpSpPr>
          <a:xfrm>
            <a:off x="2600390" y="3702764"/>
            <a:ext cx="366364" cy="262465"/>
            <a:chOff x="-60621600" y="4145650"/>
            <a:chExt cx="316650" cy="226850"/>
          </a:xfrm>
        </p:grpSpPr>
        <p:sp>
          <p:nvSpPr>
            <p:cNvPr id="5626" name="Google Shape;5626;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65"/>
          <p:cNvGrpSpPr/>
          <p:nvPr/>
        </p:nvGrpSpPr>
        <p:grpSpPr>
          <a:xfrm>
            <a:off x="3937042" y="3651263"/>
            <a:ext cx="359972" cy="365467"/>
            <a:chOff x="-59400775" y="4084200"/>
            <a:chExt cx="311125" cy="315875"/>
          </a:xfrm>
        </p:grpSpPr>
        <p:sp>
          <p:nvSpPr>
            <p:cNvPr id="5630" name="Google Shape;5630;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65"/>
          <p:cNvGrpSpPr/>
          <p:nvPr/>
        </p:nvGrpSpPr>
        <p:grpSpPr>
          <a:xfrm>
            <a:off x="2161136" y="1377094"/>
            <a:ext cx="365438" cy="366364"/>
            <a:chOff x="-64044600" y="3360375"/>
            <a:chExt cx="315850" cy="316650"/>
          </a:xfrm>
        </p:grpSpPr>
        <p:sp>
          <p:nvSpPr>
            <p:cNvPr id="5637" name="Google Shape;5637;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0" name="Google Shape;5640;p65"/>
          <p:cNvGrpSpPr/>
          <p:nvPr/>
        </p:nvGrpSpPr>
        <p:grpSpPr>
          <a:xfrm>
            <a:off x="2187559" y="1819647"/>
            <a:ext cx="312592" cy="367261"/>
            <a:chOff x="-64022550" y="3727425"/>
            <a:chExt cx="270175" cy="317425"/>
          </a:xfrm>
        </p:grpSpPr>
        <p:sp>
          <p:nvSpPr>
            <p:cNvPr id="5641" name="Google Shape;5641;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65"/>
          <p:cNvGrpSpPr/>
          <p:nvPr/>
        </p:nvGrpSpPr>
        <p:grpSpPr>
          <a:xfrm>
            <a:off x="2211697" y="2248547"/>
            <a:ext cx="264317" cy="367290"/>
            <a:chOff x="-64001300" y="4093650"/>
            <a:chExt cx="228450" cy="317450"/>
          </a:xfrm>
        </p:grpSpPr>
        <p:sp>
          <p:nvSpPr>
            <p:cNvPr id="5645" name="Google Shape;5645;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65"/>
          <p:cNvGrpSpPr/>
          <p:nvPr/>
        </p:nvGrpSpPr>
        <p:grpSpPr>
          <a:xfrm>
            <a:off x="830701" y="2741838"/>
            <a:ext cx="359972" cy="366480"/>
            <a:chOff x="-62148800" y="3377700"/>
            <a:chExt cx="311125" cy="316750"/>
          </a:xfrm>
        </p:grpSpPr>
        <p:sp>
          <p:nvSpPr>
            <p:cNvPr id="5650" name="Google Shape;5650;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2" name="Google Shape;5652;p65"/>
          <p:cNvGrpSpPr/>
          <p:nvPr/>
        </p:nvGrpSpPr>
        <p:grpSpPr>
          <a:xfrm>
            <a:off x="826608" y="3191835"/>
            <a:ext cx="368157" cy="367290"/>
            <a:chOff x="-62154300" y="3743950"/>
            <a:chExt cx="318200" cy="317450"/>
          </a:xfrm>
        </p:grpSpPr>
        <p:sp>
          <p:nvSpPr>
            <p:cNvPr id="5653" name="Google Shape;5653;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5" name="Google Shape;5655;p65"/>
          <p:cNvGrpSpPr/>
          <p:nvPr/>
        </p:nvGrpSpPr>
        <p:grpSpPr>
          <a:xfrm>
            <a:off x="826594" y="3650815"/>
            <a:ext cx="368186" cy="366364"/>
            <a:chOff x="-62151950" y="4111775"/>
            <a:chExt cx="318225" cy="316650"/>
          </a:xfrm>
        </p:grpSpPr>
        <p:sp>
          <p:nvSpPr>
            <p:cNvPr id="5656" name="Google Shape;5656;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65"/>
          <p:cNvGrpSpPr/>
          <p:nvPr/>
        </p:nvGrpSpPr>
        <p:grpSpPr>
          <a:xfrm>
            <a:off x="3045218" y="2741361"/>
            <a:ext cx="368157" cy="367434"/>
            <a:chOff x="-60254550" y="3367325"/>
            <a:chExt cx="318200" cy="317575"/>
          </a:xfrm>
        </p:grpSpPr>
        <p:sp>
          <p:nvSpPr>
            <p:cNvPr id="5661" name="Google Shape;5661;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65"/>
          <p:cNvGrpSpPr/>
          <p:nvPr/>
        </p:nvGrpSpPr>
        <p:grpSpPr>
          <a:xfrm>
            <a:off x="3046115" y="3192355"/>
            <a:ext cx="366364" cy="366248"/>
            <a:chOff x="-60255350" y="3733825"/>
            <a:chExt cx="316650" cy="316550"/>
          </a:xfrm>
        </p:grpSpPr>
        <p:sp>
          <p:nvSpPr>
            <p:cNvPr id="5666" name="Google Shape;5666;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65"/>
          <p:cNvGrpSpPr/>
          <p:nvPr/>
        </p:nvGrpSpPr>
        <p:grpSpPr>
          <a:xfrm>
            <a:off x="3073912" y="3651263"/>
            <a:ext cx="310770" cy="365467"/>
            <a:chOff x="-60232500" y="4101525"/>
            <a:chExt cx="268600" cy="315875"/>
          </a:xfrm>
        </p:grpSpPr>
        <p:sp>
          <p:nvSpPr>
            <p:cNvPr id="5674" name="Google Shape;5674;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6" name="Google Shape;5676;p6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7" name="Google Shape;5677;p65"/>
          <p:cNvGrpSpPr/>
          <p:nvPr/>
        </p:nvGrpSpPr>
        <p:grpSpPr>
          <a:xfrm>
            <a:off x="2606912" y="1377094"/>
            <a:ext cx="368186" cy="366364"/>
            <a:chOff x="-63679950" y="3360375"/>
            <a:chExt cx="318225" cy="316650"/>
          </a:xfrm>
        </p:grpSpPr>
        <p:sp>
          <p:nvSpPr>
            <p:cNvPr id="5678" name="Google Shape;5678;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2" name="Google Shape;5682;p6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3" name="Google Shape;5683;p65"/>
          <p:cNvGrpSpPr/>
          <p:nvPr/>
        </p:nvGrpSpPr>
        <p:grpSpPr>
          <a:xfrm>
            <a:off x="2605539" y="2248431"/>
            <a:ext cx="370934" cy="367521"/>
            <a:chOff x="-63679950" y="4093450"/>
            <a:chExt cx="320600" cy="317650"/>
          </a:xfrm>
        </p:grpSpPr>
        <p:sp>
          <p:nvSpPr>
            <p:cNvPr id="5684" name="Google Shape;5684;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7" name="Google Shape;5687;p65"/>
          <p:cNvGrpSpPr/>
          <p:nvPr/>
        </p:nvGrpSpPr>
        <p:grpSpPr>
          <a:xfrm>
            <a:off x="1265656" y="2741433"/>
            <a:ext cx="366364" cy="367290"/>
            <a:chOff x="-61784125" y="3377700"/>
            <a:chExt cx="316650" cy="317450"/>
          </a:xfrm>
        </p:grpSpPr>
        <p:sp>
          <p:nvSpPr>
            <p:cNvPr id="5688" name="Google Shape;5688;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5" name="Google Shape;5695;p65"/>
          <p:cNvGrpSpPr/>
          <p:nvPr/>
        </p:nvGrpSpPr>
        <p:grpSpPr>
          <a:xfrm>
            <a:off x="1265656" y="3191835"/>
            <a:ext cx="366364" cy="367290"/>
            <a:chOff x="-61783350" y="3743950"/>
            <a:chExt cx="316650" cy="317450"/>
          </a:xfrm>
        </p:grpSpPr>
        <p:sp>
          <p:nvSpPr>
            <p:cNvPr id="5696" name="Google Shape;5696;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8" name="Google Shape;5698;p6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1" name="Google Shape;5701;p65"/>
          <p:cNvGrpSpPr/>
          <p:nvPr/>
        </p:nvGrpSpPr>
        <p:grpSpPr>
          <a:xfrm>
            <a:off x="3487080" y="3651668"/>
            <a:ext cx="369112" cy="364657"/>
            <a:chOff x="-59869425" y="4102225"/>
            <a:chExt cx="319025" cy="315175"/>
          </a:xfrm>
        </p:grpSpPr>
        <p:sp>
          <p:nvSpPr>
            <p:cNvPr id="5702" name="Google Shape;5702;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65"/>
          <p:cNvGrpSpPr/>
          <p:nvPr/>
        </p:nvGrpSpPr>
        <p:grpSpPr>
          <a:xfrm>
            <a:off x="2605883" y="4120490"/>
            <a:ext cx="366364" cy="365467"/>
            <a:chOff x="-59029025" y="3711650"/>
            <a:chExt cx="316650" cy="315875"/>
          </a:xfrm>
        </p:grpSpPr>
        <p:sp>
          <p:nvSpPr>
            <p:cNvPr id="5707" name="Google Shape;5707;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65"/>
          <p:cNvGrpSpPr/>
          <p:nvPr/>
        </p:nvGrpSpPr>
        <p:grpSpPr>
          <a:xfrm>
            <a:off x="4841373" y="1398014"/>
            <a:ext cx="351940" cy="348188"/>
            <a:chOff x="581525" y="3254850"/>
            <a:chExt cx="297750" cy="294575"/>
          </a:xfrm>
        </p:grpSpPr>
        <p:sp>
          <p:nvSpPr>
            <p:cNvPr id="5715" name="Google Shape;5715;p6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65"/>
          <p:cNvGrpSpPr/>
          <p:nvPr/>
        </p:nvGrpSpPr>
        <p:grpSpPr>
          <a:xfrm>
            <a:off x="4840442" y="1836950"/>
            <a:ext cx="353802" cy="351497"/>
            <a:chOff x="580725" y="3617925"/>
            <a:chExt cx="299325" cy="297375"/>
          </a:xfrm>
        </p:grpSpPr>
        <p:sp>
          <p:nvSpPr>
            <p:cNvPr id="5719" name="Google Shape;5719;p6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4" name="Google Shape;5724;p65"/>
          <p:cNvGrpSpPr/>
          <p:nvPr/>
        </p:nvGrpSpPr>
        <p:grpSpPr>
          <a:xfrm>
            <a:off x="4842304" y="2284140"/>
            <a:ext cx="350079" cy="350079"/>
            <a:chOff x="583100" y="3982600"/>
            <a:chExt cx="296175" cy="296175"/>
          </a:xfrm>
        </p:grpSpPr>
        <p:sp>
          <p:nvSpPr>
            <p:cNvPr id="5725" name="Google Shape;5725;p6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2" name="Google Shape;5732;p65"/>
          <p:cNvGrpSpPr/>
          <p:nvPr/>
        </p:nvGrpSpPr>
        <p:grpSpPr>
          <a:xfrm>
            <a:off x="7074918" y="1397764"/>
            <a:ext cx="307231" cy="348690"/>
            <a:chOff x="2423775" y="3226875"/>
            <a:chExt cx="259925" cy="295000"/>
          </a:xfrm>
        </p:grpSpPr>
        <p:sp>
          <p:nvSpPr>
            <p:cNvPr id="5733" name="Google Shape;5733;p6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6" name="Google Shape;5736;p65"/>
          <p:cNvGrpSpPr/>
          <p:nvPr/>
        </p:nvGrpSpPr>
        <p:grpSpPr>
          <a:xfrm>
            <a:off x="7052106" y="1839049"/>
            <a:ext cx="352857" cy="347301"/>
            <a:chOff x="2404875" y="3592725"/>
            <a:chExt cx="298525" cy="293825"/>
          </a:xfrm>
        </p:grpSpPr>
        <p:sp>
          <p:nvSpPr>
            <p:cNvPr id="5737" name="Google Shape;5737;p6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0" name="Google Shape;5740;p65"/>
          <p:cNvGrpSpPr/>
          <p:nvPr/>
        </p:nvGrpSpPr>
        <p:grpSpPr>
          <a:xfrm>
            <a:off x="7053036" y="2284614"/>
            <a:ext cx="350995" cy="349133"/>
            <a:chOff x="2404875" y="3955825"/>
            <a:chExt cx="296950" cy="295375"/>
          </a:xfrm>
        </p:grpSpPr>
        <p:sp>
          <p:nvSpPr>
            <p:cNvPr id="5741" name="Google Shape;5741;p6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5" name="Google Shape;5745;p65"/>
          <p:cNvGrpSpPr/>
          <p:nvPr/>
        </p:nvGrpSpPr>
        <p:grpSpPr>
          <a:xfrm>
            <a:off x="5747016" y="2748808"/>
            <a:ext cx="349163" cy="350079"/>
            <a:chOff x="4263650" y="3235150"/>
            <a:chExt cx="295400" cy="296175"/>
          </a:xfrm>
        </p:grpSpPr>
        <p:sp>
          <p:nvSpPr>
            <p:cNvPr id="5746" name="Google Shape;5746;p6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65"/>
          <p:cNvGrpSpPr/>
          <p:nvPr/>
        </p:nvGrpSpPr>
        <p:grpSpPr>
          <a:xfrm>
            <a:off x="5744696" y="3207969"/>
            <a:ext cx="353802" cy="327739"/>
            <a:chOff x="4266025" y="3609275"/>
            <a:chExt cx="299325" cy="277275"/>
          </a:xfrm>
        </p:grpSpPr>
        <p:sp>
          <p:nvSpPr>
            <p:cNvPr id="5752" name="Google Shape;5752;p6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4" name="Google Shape;5754;p65"/>
          <p:cNvGrpSpPr/>
          <p:nvPr/>
        </p:nvGrpSpPr>
        <p:grpSpPr>
          <a:xfrm>
            <a:off x="5745154" y="3673356"/>
            <a:ext cx="352886" cy="349133"/>
            <a:chOff x="4263650" y="3963700"/>
            <a:chExt cx="298550" cy="295375"/>
          </a:xfrm>
        </p:grpSpPr>
        <p:sp>
          <p:nvSpPr>
            <p:cNvPr id="5755" name="Google Shape;5755;p6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65"/>
          <p:cNvGrpSpPr/>
          <p:nvPr/>
        </p:nvGrpSpPr>
        <p:grpSpPr>
          <a:xfrm>
            <a:off x="8023491" y="2748809"/>
            <a:ext cx="226264" cy="350079"/>
            <a:chOff x="6164975" y="3211525"/>
            <a:chExt cx="191425" cy="296175"/>
          </a:xfrm>
        </p:grpSpPr>
        <p:sp>
          <p:nvSpPr>
            <p:cNvPr id="5763" name="Google Shape;5763;p6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65"/>
          <p:cNvGrpSpPr/>
          <p:nvPr/>
        </p:nvGrpSpPr>
        <p:grpSpPr>
          <a:xfrm>
            <a:off x="5285528" y="1397084"/>
            <a:ext cx="352886" cy="350049"/>
            <a:chOff x="946175" y="3253275"/>
            <a:chExt cx="298550" cy="296150"/>
          </a:xfrm>
        </p:grpSpPr>
        <p:sp>
          <p:nvSpPr>
            <p:cNvPr id="5771" name="Google Shape;5771;p6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65"/>
          <p:cNvGrpSpPr/>
          <p:nvPr/>
        </p:nvGrpSpPr>
        <p:grpSpPr>
          <a:xfrm>
            <a:off x="5286459" y="1839048"/>
            <a:ext cx="351024" cy="347301"/>
            <a:chOff x="946175" y="3619500"/>
            <a:chExt cx="296975" cy="293825"/>
          </a:xfrm>
        </p:grpSpPr>
        <p:sp>
          <p:nvSpPr>
            <p:cNvPr id="5777" name="Google Shape;5777;p6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65"/>
          <p:cNvGrpSpPr/>
          <p:nvPr/>
        </p:nvGrpSpPr>
        <p:grpSpPr>
          <a:xfrm>
            <a:off x="5286001" y="2283682"/>
            <a:ext cx="351940" cy="350995"/>
            <a:chOff x="944600" y="3981825"/>
            <a:chExt cx="297750" cy="296950"/>
          </a:xfrm>
        </p:grpSpPr>
        <p:sp>
          <p:nvSpPr>
            <p:cNvPr id="5784" name="Google Shape;5784;p6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65"/>
          <p:cNvGrpSpPr/>
          <p:nvPr/>
        </p:nvGrpSpPr>
        <p:grpSpPr>
          <a:xfrm>
            <a:off x="7502937" y="1397542"/>
            <a:ext cx="350079" cy="349133"/>
            <a:chOff x="2768750" y="3227275"/>
            <a:chExt cx="296175" cy="295375"/>
          </a:xfrm>
        </p:grpSpPr>
        <p:sp>
          <p:nvSpPr>
            <p:cNvPr id="5789" name="Google Shape;5789;p6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65"/>
          <p:cNvGrpSpPr/>
          <p:nvPr/>
        </p:nvGrpSpPr>
        <p:grpSpPr>
          <a:xfrm>
            <a:off x="7523888" y="1838414"/>
            <a:ext cx="308177" cy="348572"/>
            <a:chOff x="2786075" y="3591800"/>
            <a:chExt cx="260725" cy="294900"/>
          </a:xfrm>
        </p:grpSpPr>
        <p:sp>
          <p:nvSpPr>
            <p:cNvPr id="5798" name="Google Shape;5798;p6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65"/>
          <p:cNvGrpSpPr/>
          <p:nvPr/>
        </p:nvGrpSpPr>
        <p:grpSpPr>
          <a:xfrm>
            <a:off x="7564387" y="2284141"/>
            <a:ext cx="227180" cy="350079"/>
            <a:chOff x="2819150" y="3955025"/>
            <a:chExt cx="192200" cy="296175"/>
          </a:xfrm>
        </p:grpSpPr>
        <p:sp>
          <p:nvSpPr>
            <p:cNvPr id="5804" name="Google Shape;5804;p6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8" name="Google Shape;5808;p65"/>
          <p:cNvGrpSpPr/>
          <p:nvPr/>
        </p:nvGrpSpPr>
        <p:grpSpPr>
          <a:xfrm>
            <a:off x="6188160" y="2749739"/>
            <a:ext cx="349133" cy="348217"/>
            <a:chOff x="4629125" y="3235150"/>
            <a:chExt cx="295375" cy="294600"/>
          </a:xfrm>
        </p:grpSpPr>
        <p:sp>
          <p:nvSpPr>
            <p:cNvPr id="5809" name="Google Shape;5809;p6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4" name="Google Shape;5814;p65"/>
          <p:cNvGrpSpPr/>
          <p:nvPr/>
        </p:nvGrpSpPr>
        <p:grpSpPr>
          <a:xfrm>
            <a:off x="6188145" y="3197272"/>
            <a:ext cx="349163" cy="349133"/>
            <a:chOff x="4628325" y="3599825"/>
            <a:chExt cx="295400" cy="295375"/>
          </a:xfrm>
        </p:grpSpPr>
        <p:sp>
          <p:nvSpPr>
            <p:cNvPr id="5815" name="Google Shape;5815;p6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65"/>
          <p:cNvGrpSpPr/>
          <p:nvPr/>
        </p:nvGrpSpPr>
        <p:grpSpPr>
          <a:xfrm>
            <a:off x="6209096" y="3672883"/>
            <a:ext cx="307261" cy="350079"/>
            <a:chOff x="4645650" y="3962900"/>
            <a:chExt cx="259950" cy="296175"/>
          </a:xfrm>
        </p:grpSpPr>
        <p:sp>
          <p:nvSpPr>
            <p:cNvPr id="5828" name="Google Shape;5828;p6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4" name="Google Shape;5834;p65"/>
          <p:cNvGrpSpPr/>
          <p:nvPr/>
        </p:nvGrpSpPr>
        <p:grpSpPr>
          <a:xfrm>
            <a:off x="7962056" y="3197745"/>
            <a:ext cx="349133" cy="348188"/>
            <a:chOff x="6143725" y="3582500"/>
            <a:chExt cx="295375" cy="294575"/>
          </a:xfrm>
        </p:grpSpPr>
        <p:sp>
          <p:nvSpPr>
            <p:cNvPr id="5835" name="Google Shape;5835;p6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2" name="Google Shape;5842;p65"/>
          <p:cNvGrpSpPr/>
          <p:nvPr/>
        </p:nvGrpSpPr>
        <p:grpSpPr>
          <a:xfrm>
            <a:off x="5730883" y="1397084"/>
            <a:ext cx="350995" cy="350049"/>
            <a:chOff x="1310075" y="3253275"/>
            <a:chExt cx="296950" cy="296150"/>
          </a:xfrm>
        </p:grpSpPr>
        <p:sp>
          <p:nvSpPr>
            <p:cNvPr id="5843" name="Google Shape;5843;p6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6" name="Google Shape;5846;p6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7" name="Google Shape;5847;p65"/>
          <p:cNvGrpSpPr/>
          <p:nvPr/>
        </p:nvGrpSpPr>
        <p:grpSpPr>
          <a:xfrm>
            <a:off x="5730410" y="2283343"/>
            <a:ext cx="351941" cy="351675"/>
            <a:chOff x="1310075" y="3980250"/>
            <a:chExt cx="297750" cy="297525"/>
          </a:xfrm>
        </p:grpSpPr>
        <p:sp>
          <p:nvSpPr>
            <p:cNvPr id="5848" name="Google Shape;5848;p6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2" name="Google Shape;5852;p65"/>
          <p:cNvGrpSpPr/>
          <p:nvPr/>
        </p:nvGrpSpPr>
        <p:grpSpPr>
          <a:xfrm>
            <a:off x="7995198" y="1397542"/>
            <a:ext cx="266305" cy="349133"/>
            <a:chOff x="3167275" y="3227275"/>
            <a:chExt cx="225300" cy="295375"/>
          </a:xfrm>
        </p:grpSpPr>
        <p:sp>
          <p:nvSpPr>
            <p:cNvPr id="5853" name="Google Shape;5853;p6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8" name="Google Shape;5858;p6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9" name="Google Shape;5859;p65"/>
          <p:cNvGrpSpPr/>
          <p:nvPr/>
        </p:nvGrpSpPr>
        <p:grpSpPr>
          <a:xfrm>
            <a:off x="7952380" y="2284599"/>
            <a:ext cx="351940" cy="349163"/>
            <a:chOff x="3133425" y="3955025"/>
            <a:chExt cx="297750" cy="295400"/>
          </a:xfrm>
        </p:grpSpPr>
        <p:sp>
          <p:nvSpPr>
            <p:cNvPr id="5860" name="Google Shape;5860;p6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3" name="Google Shape;5863;p65"/>
          <p:cNvGrpSpPr/>
          <p:nvPr/>
        </p:nvGrpSpPr>
        <p:grpSpPr>
          <a:xfrm>
            <a:off x="6632554" y="2748187"/>
            <a:ext cx="350079" cy="351320"/>
            <a:chOff x="4991425" y="3234750"/>
            <a:chExt cx="296175" cy="297225"/>
          </a:xfrm>
        </p:grpSpPr>
        <p:sp>
          <p:nvSpPr>
            <p:cNvPr id="5864" name="Google Shape;5864;p6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65"/>
          <p:cNvGrpSpPr/>
          <p:nvPr/>
        </p:nvGrpSpPr>
        <p:grpSpPr>
          <a:xfrm>
            <a:off x="6632554" y="3217750"/>
            <a:ext cx="350079" cy="308177"/>
            <a:chOff x="4991425" y="3617150"/>
            <a:chExt cx="296175" cy="260725"/>
          </a:xfrm>
        </p:grpSpPr>
        <p:sp>
          <p:nvSpPr>
            <p:cNvPr id="5871" name="Google Shape;5871;p6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8" name="Google Shape;5878;p65"/>
          <p:cNvGrpSpPr/>
          <p:nvPr/>
        </p:nvGrpSpPr>
        <p:grpSpPr>
          <a:xfrm>
            <a:off x="6709827" y="3673341"/>
            <a:ext cx="195532" cy="349163"/>
            <a:chOff x="5056800" y="3962900"/>
            <a:chExt cx="165425" cy="295400"/>
          </a:xfrm>
        </p:grpSpPr>
        <p:sp>
          <p:nvSpPr>
            <p:cNvPr id="5879" name="Google Shape;5879;p6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2" name="Google Shape;5882;p65"/>
          <p:cNvGrpSpPr/>
          <p:nvPr/>
        </p:nvGrpSpPr>
        <p:grpSpPr>
          <a:xfrm>
            <a:off x="7961125" y="3673357"/>
            <a:ext cx="350995" cy="349133"/>
            <a:chOff x="6168925" y="3936925"/>
            <a:chExt cx="296950" cy="295375"/>
          </a:xfrm>
        </p:grpSpPr>
        <p:sp>
          <p:nvSpPr>
            <p:cNvPr id="5883" name="Google Shape;5883;p6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9" name="Google Shape;5889;p65"/>
          <p:cNvGrpSpPr/>
          <p:nvPr/>
        </p:nvGrpSpPr>
        <p:grpSpPr>
          <a:xfrm>
            <a:off x="6174844" y="1390429"/>
            <a:ext cx="348188" cy="349133"/>
            <a:chOff x="1674750" y="3254050"/>
            <a:chExt cx="294575" cy="295375"/>
          </a:xfrm>
        </p:grpSpPr>
        <p:sp>
          <p:nvSpPr>
            <p:cNvPr id="5890" name="Google Shape;5890;p6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3" name="Google Shape;5893;p65"/>
          <p:cNvGrpSpPr/>
          <p:nvPr/>
        </p:nvGrpSpPr>
        <p:grpSpPr>
          <a:xfrm>
            <a:off x="6189239" y="1838132"/>
            <a:ext cx="319347" cy="349133"/>
            <a:chOff x="1687350" y="3618725"/>
            <a:chExt cx="270175" cy="295375"/>
          </a:xfrm>
        </p:grpSpPr>
        <p:sp>
          <p:nvSpPr>
            <p:cNvPr id="5894" name="Google Shape;5894;p6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65"/>
          <p:cNvGrpSpPr/>
          <p:nvPr/>
        </p:nvGrpSpPr>
        <p:grpSpPr>
          <a:xfrm>
            <a:off x="6172942" y="2284613"/>
            <a:ext cx="351940" cy="349133"/>
            <a:chOff x="1672375" y="3982600"/>
            <a:chExt cx="297750" cy="295375"/>
          </a:xfrm>
        </p:grpSpPr>
        <p:sp>
          <p:nvSpPr>
            <p:cNvPr id="5898" name="Google Shape;5898;p6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1" name="Google Shape;5901;p65"/>
          <p:cNvGrpSpPr/>
          <p:nvPr/>
        </p:nvGrpSpPr>
        <p:grpSpPr>
          <a:xfrm>
            <a:off x="4864934" y="2748808"/>
            <a:ext cx="350079" cy="350079"/>
            <a:chOff x="3497300" y="3227275"/>
            <a:chExt cx="296175" cy="296175"/>
          </a:xfrm>
        </p:grpSpPr>
        <p:sp>
          <p:nvSpPr>
            <p:cNvPr id="5902" name="Google Shape;5902;p6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65"/>
          <p:cNvGrpSpPr/>
          <p:nvPr/>
        </p:nvGrpSpPr>
        <p:grpSpPr>
          <a:xfrm>
            <a:off x="4865407" y="3198203"/>
            <a:ext cx="349133" cy="347272"/>
            <a:chOff x="3497300" y="3591950"/>
            <a:chExt cx="295375" cy="293800"/>
          </a:xfrm>
        </p:grpSpPr>
        <p:sp>
          <p:nvSpPr>
            <p:cNvPr id="5911" name="Google Shape;5911;p6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65"/>
          <p:cNvGrpSpPr/>
          <p:nvPr/>
        </p:nvGrpSpPr>
        <p:grpSpPr>
          <a:xfrm>
            <a:off x="4865407" y="3673341"/>
            <a:ext cx="349133" cy="349163"/>
            <a:chOff x="3497300" y="3955025"/>
            <a:chExt cx="295375" cy="295400"/>
          </a:xfrm>
        </p:grpSpPr>
        <p:sp>
          <p:nvSpPr>
            <p:cNvPr id="5920" name="Google Shape;5920;p6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65"/>
          <p:cNvGrpSpPr/>
          <p:nvPr/>
        </p:nvGrpSpPr>
        <p:grpSpPr>
          <a:xfrm>
            <a:off x="7089979" y="2749532"/>
            <a:ext cx="327739" cy="348631"/>
            <a:chOff x="5364750" y="3235150"/>
            <a:chExt cx="277275" cy="294950"/>
          </a:xfrm>
        </p:grpSpPr>
        <p:sp>
          <p:nvSpPr>
            <p:cNvPr id="5924" name="Google Shape;5924;p6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65"/>
          <p:cNvGrpSpPr/>
          <p:nvPr/>
        </p:nvGrpSpPr>
        <p:grpSpPr>
          <a:xfrm>
            <a:off x="7078337" y="3195868"/>
            <a:ext cx="351024" cy="351941"/>
            <a:chOff x="5355300" y="3598250"/>
            <a:chExt cx="296975" cy="297750"/>
          </a:xfrm>
        </p:grpSpPr>
        <p:sp>
          <p:nvSpPr>
            <p:cNvPr id="5933" name="Google Shape;5933;p6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65"/>
          <p:cNvGrpSpPr/>
          <p:nvPr/>
        </p:nvGrpSpPr>
        <p:grpSpPr>
          <a:xfrm>
            <a:off x="7082533" y="3734790"/>
            <a:ext cx="342632" cy="226264"/>
            <a:chOff x="5358450" y="4015675"/>
            <a:chExt cx="289875" cy="191425"/>
          </a:xfrm>
        </p:grpSpPr>
        <p:sp>
          <p:nvSpPr>
            <p:cNvPr id="5942" name="Google Shape;5942;p6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65"/>
          <p:cNvGrpSpPr/>
          <p:nvPr/>
        </p:nvGrpSpPr>
        <p:grpSpPr>
          <a:xfrm>
            <a:off x="6209015" y="4117322"/>
            <a:ext cx="351024" cy="325464"/>
            <a:chOff x="6543825" y="3202075"/>
            <a:chExt cx="296975" cy="275350"/>
          </a:xfrm>
        </p:grpSpPr>
        <p:sp>
          <p:nvSpPr>
            <p:cNvPr id="5947" name="Google Shape;5947;p6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65"/>
          <p:cNvGrpSpPr/>
          <p:nvPr/>
        </p:nvGrpSpPr>
        <p:grpSpPr>
          <a:xfrm>
            <a:off x="6615996" y="1397069"/>
            <a:ext cx="350079" cy="350079"/>
            <a:chOff x="2037825" y="3254050"/>
            <a:chExt cx="296175" cy="296175"/>
          </a:xfrm>
        </p:grpSpPr>
        <p:sp>
          <p:nvSpPr>
            <p:cNvPr id="5955" name="Google Shape;5955;p6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1" name="Google Shape;5961;p65"/>
          <p:cNvGrpSpPr/>
          <p:nvPr/>
        </p:nvGrpSpPr>
        <p:grpSpPr>
          <a:xfrm>
            <a:off x="6614135" y="1838236"/>
            <a:ext cx="353802" cy="348926"/>
            <a:chOff x="2034675" y="3617925"/>
            <a:chExt cx="299325" cy="295200"/>
          </a:xfrm>
        </p:grpSpPr>
        <p:sp>
          <p:nvSpPr>
            <p:cNvPr id="5962" name="Google Shape;5962;p6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65"/>
          <p:cNvGrpSpPr/>
          <p:nvPr/>
        </p:nvGrpSpPr>
        <p:grpSpPr>
          <a:xfrm>
            <a:off x="6615996" y="2284613"/>
            <a:ext cx="350079" cy="349133"/>
            <a:chOff x="2037825" y="3981825"/>
            <a:chExt cx="296175" cy="295375"/>
          </a:xfrm>
        </p:grpSpPr>
        <p:sp>
          <p:nvSpPr>
            <p:cNvPr id="5968" name="Google Shape;5968;p6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65"/>
          <p:cNvGrpSpPr/>
          <p:nvPr/>
        </p:nvGrpSpPr>
        <p:grpSpPr>
          <a:xfrm>
            <a:off x="5301014" y="2780929"/>
            <a:ext cx="350079" cy="285837"/>
            <a:chOff x="3860400" y="3254050"/>
            <a:chExt cx="296175" cy="241825"/>
          </a:xfrm>
        </p:grpSpPr>
        <p:sp>
          <p:nvSpPr>
            <p:cNvPr id="5972" name="Google Shape;5972;p6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65"/>
          <p:cNvGrpSpPr/>
          <p:nvPr/>
        </p:nvGrpSpPr>
        <p:grpSpPr>
          <a:xfrm>
            <a:off x="5300541" y="3196800"/>
            <a:ext cx="351024" cy="350079"/>
            <a:chOff x="3859600" y="3591950"/>
            <a:chExt cx="296975" cy="296175"/>
          </a:xfrm>
        </p:grpSpPr>
        <p:sp>
          <p:nvSpPr>
            <p:cNvPr id="5980" name="Google Shape;5980;p6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3" name="Google Shape;5983;p65"/>
          <p:cNvGrpSpPr/>
          <p:nvPr/>
        </p:nvGrpSpPr>
        <p:grpSpPr>
          <a:xfrm>
            <a:off x="5301014" y="3672883"/>
            <a:ext cx="350079" cy="350079"/>
            <a:chOff x="3860400" y="3955025"/>
            <a:chExt cx="296175" cy="296175"/>
          </a:xfrm>
        </p:grpSpPr>
        <p:sp>
          <p:nvSpPr>
            <p:cNvPr id="5984" name="Google Shape;5984;p6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65"/>
          <p:cNvGrpSpPr/>
          <p:nvPr/>
        </p:nvGrpSpPr>
        <p:grpSpPr>
          <a:xfrm>
            <a:off x="7516230" y="2749281"/>
            <a:ext cx="355664" cy="349133"/>
            <a:chOff x="5716825" y="3235950"/>
            <a:chExt cx="300900" cy="295375"/>
          </a:xfrm>
        </p:grpSpPr>
        <p:sp>
          <p:nvSpPr>
            <p:cNvPr id="5990" name="Google Shape;5990;p6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65"/>
          <p:cNvGrpSpPr/>
          <p:nvPr/>
        </p:nvGrpSpPr>
        <p:grpSpPr>
          <a:xfrm>
            <a:off x="7529261" y="3207969"/>
            <a:ext cx="329601" cy="327739"/>
            <a:chOff x="5727850" y="3609275"/>
            <a:chExt cx="278850" cy="277275"/>
          </a:xfrm>
        </p:grpSpPr>
        <p:sp>
          <p:nvSpPr>
            <p:cNvPr id="5995" name="Google Shape;5995;p6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65"/>
          <p:cNvGrpSpPr/>
          <p:nvPr/>
        </p:nvGrpSpPr>
        <p:grpSpPr>
          <a:xfrm>
            <a:off x="7540446" y="3673356"/>
            <a:ext cx="307231" cy="349133"/>
            <a:chOff x="5736525" y="3963700"/>
            <a:chExt cx="259925" cy="295375"/>
          </a:xfrm>
        </p:grpSpPr>
        <p:sp>
          <p:nvSpPr>
            <p:cNvPr id="6001" name="Google Shape;6001;p6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65"/>
          <p:cNvGrpSpPr/>
          <p:nvPr/>
        </p:nvGrpSpPr>
        <p:grpSpPr>
          <a:xfrm>
            <a:off x="6632026" y="4122683"/>
            <a:ext cx="351024" cy="350079"/>
            <a:chOff x="6553275" y="3604550"/>
            <a:chExt cx="296975" cy="296175"/>
          </a:xfrm>
        </p:grpSpPr>
        <p:sp>
          <p:nvSpPr>
            <p:cNvPr id="6009" name="Google Shape;6009;p6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5" name="Google Shape;6015;p6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Business Icons</a:t>
            </a:r>
            <a:endParaRPr sz="2400">
              <a:solidFill>
                <a:schemeClr val="lt1"/>
              </a:solidFill>
            </a:endParaRPr>
          </a:p>
        </p:txBody>
      </p:sp>
      <p:sp>
        <p:nvSpPr>
          <p:cNvPr id="6016" name="Google Shape;6016;p6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Teamwork Icons</a:t>
            </a:r>
            <a:endParaRPr sz="2400">
              <a:solidFill>
                <a:schemeClr val="lt1"/>
              </a:solidFill>
            </a:endParaRPr>
          </a:p>
        </p:txBody>
      </p:sp>
    </p:spTree>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020"/>
        <p:cNvGrpSpPr/>
        <p:nvPr/>
      </p:nvGrpSpPr>
      <p:grpSpPr>
        <a:xfrm>
          <a:off x="0" y="0"/>
          <a:ext cx="0" cy="0"/>
          <a:chOff x="0" y="0"/>
          <a:chExt cx="0" cy="0"/>
        </a:xfrm>
      </p:grpSpPr>
      <p:grpSp>
        <p:nvGrpSpPr>
          <p:cNvPr id="6021" name="Google Shape;6021;p66"/>
          <p:cNvGrpSpPr/>
          <p:nvPr/>
        </p:nvGrpSpPr>
        <p:grpSpPr>
          <a:xfrm>
            <a:off x="859032" y="1380546"/>
            <a:ext cx="294401" cy="353645"/>
            <a:chOff x="-35814600" y="3202075"/>
            <a:chExt cx="242625" cy="291450"/>
          </a:xfrm>
        </p:grpSpPr>
        <p:sp>
          <p:nvSpPr>
            <p:cNvPr id="6022" name="Google Shape;6022;p6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66"/>
          <p:cNvGrpSpPr/>
          <p:nvPr/>
        </p:nvGrpSpPr>
        <p:grpSpPr>
          <a:xfrm>
            <a:off x="829410" y="1821466"/>
            <a:ext cx="353645" cy="353888"/>
            <a:chOff x="-35839800" y="3561025"/>
            <a:chExt cx="291450" cy="291650"/>
          </a:xfrm>
        </p:grpSpPr>
        <p:sp>
          <p:nvSpPr>
            <p:cNvPr id="6030" name="Google Shape;6030;p6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7" name="Google Shape;6037;p6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8" name="Google Shape;6038;p66"/>
          <p:cNvGrpSpPr/>
          <p:nvPr/>
        </p:nvGrpSpPr>
        <p:grpSpPr>
          <a:xfrm>
            <a:off x="3066955" y="1380546"/>
            <a:ext cx="353645" cy="353645"/>
            <a:chOff x="-34003850" y="3227275"/>
            <a:chExt cx="291450" cy="291450"/>
          </a:xfrm>
        </p:grpSpPr>
        <p:sp>
          <p:nvSpPr>
            <p:cNvPr id="6039" name="Google Shape;6039;p6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4" name="Google Shape;6044;p66"/>
          <p:cNvGrpSpPr/>
          <p:nvPr/>
        </p:nvGrpSpPr>
        <p:grpSpPr>
          <a:xfrm>
            <a:off x="3066485" y="1821238"/>
            <a:ext cx="354586" cy="354343"/>
            <a:chOff x="-34004625" y="3585850"/>
            <a:chExt cx="292225" cy="292025"/>
          </a:xfrm>
        </p:grpSpPr>
        <p:sp>
          <p:nvSpPr>
            <p:cNvPr id="6045" name="Google Shape;6045;p6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66"/>
          <p:cNvGrpSpPr/>
          <p:nvPr/>
        </p:nvGrpSpPr>
        <p:grpSpPr>
          <a:xfrm>
            <a:off x="3066000" y="2256439"/>
            <a:ext cx="355557" cy="354616"/>
            <a:chOff x="-34005425" y="3945575"/>
            <a:chExt cx="293025" cy="292250"/>
          </a:xfrm>
        </p:grpSpPr>
        <p:sp>
          <p:nvSpPr>
            <p:cNvPr id="6051" name="Google Shape;6051;p6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66"/>
          <p:cNvGrpSpPr/>
          <p:nvPr/>
        </p:nvGrpSpPr>
        <p:grpSpPr>
          <a:xfrm>
            <a:off x="1713099" y="2729615"/>
            <a:ext cx="358408" cy="355557"/>
            <a:chOff x="-32174975" y="3192625"/>
            <a:chExt cx="295375" cy="293025"/>
          </a:xfrm>
        </p:grpSpPr>
        <p:sp>
          <p:nvSpPr>
            <p:cNvPr id="6055" name="Google Shape;6055;p6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9" name="Google Shape;6059;p6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1" name="Google Shape;6061;p66"/>
          <p:cNvGrpSpPr/>
          <p:nvPr/>
        </p:nvGrpSpPr>
        <p:grpSpPr>
          <a:xfrm>
            <a:off x="3952249" y="2730570"/>
            <a:ext cx="354586" cy="353645"/>
            <a:chOff x="-30345325" y="3184750"/>
            <a:chExt cx="292225" cy="291450"/>
          </a:xfrm>
        </p:grpSpPr>
        <p:sp>
          <p:nvSpPr>
            <p:cNvPr id="6062" name="Google Shape;6062;p6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66"/>
          <p:cNvGrpSpPr/>
          <p:nvPr/>
        </p:nvGrpSpPr>
        <p:grpSpPr>
          <a:xfrm>
            <a:off x="1277001" y="1380546"/>
            <a:ext cx="353645" cy="353645"/>
            <a:chOff x="-35481425" y="3202075"/>
            <a:chExt cx="291450" cy="291450"/>
          </a:xfrm>
        </p:grpSpPr>
        <p:sp>
          <p:nvSpPr>
            <p:cNvPr id="6068" name="Google Shape;6068;p6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5" name="Google Shape;6075;p66"/>
          <p:cNvGrpSpPr/>
          <p:nvPr/>
        </p:nvGrpSpPr>
        <p:grpSpPr>
          <a:xfrm>
            <a:off x="1276531" y="1822072"/>
            <a:ext cx="354586" cy="352675"/>
            <a:chOff x="-35482200" y="3561225"/>
            <a:chExt cx="292225" cy="290650"/>
          </a:xfrm>
        </p:grpSpPr>
        <p:sp>
          <p:nvSpPr>
            <p:cNvPr id="6076" name="Google Shape;6076;p6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66"/>
          <p:cNvGrpSpPr/>
          <p:nvPr/>
        </p:nvGrpSpPr>
        <p:grpSpPr>
          <a:xfrm>
            <a:off x="1277001" y="2256940"/>
            <a:ext cx="353645" cy="353615"/>
            <a:chOff x="-35481425" y="3919600"/>
            <a:chExt cx="291450" cy="291425"/>
          </a:xfrm>
        </p:grpSpPr>
        <p:sp>
          <p:nvSpPr>
            <p:cNvPr id="6080" name="Google Shape;6080;p6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8" name="Google Shape;6088;p66"/>
          <p:cNvGrpSpPr/>
          <p:nvPr/>
        </p:nvGrpSpPr>
        <p:grpSpPr>
          <a:xfrm>
            <a:off x="3512636" y="1381031"/>
            <a:ext cx="357468" cy="352675"/>
            <a:chOff x="-33645475" y="3228075"/>
            <a:chExt cx="294600" cy="290650"/>
          </a:xfrm>
        </p:grpSpPr>
        <p:sp>
          <p:nvSpPr>
            <p:cNvPr id="6089" name="Google Shape;6089;p6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66"/>
          <p:cNvGrpSpPr/>
          <p:nvPr/>
        </p:nvGrpSpPr>
        <p:grpSpPr>
          <a:xfrm>
            <a:off x="3513606" y="1821116"/>
            <a:ext cx="355526" cy="354586"/>
            <a:chOff x="-33646250" y="3586425"/>
            <a:chExt cx="293000" cy="292225"/>
          </a:xfrm>
        </p:grpSpPr>
        <p:sp>
          <p:nvSpPr>
            <p:cNvPr id="6097" name="Google Shape;6097;p6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9" name="Google Shape;6099;p66"/>
          <p:cNvGrpSpPr/>
          <p:nvPr/>
        </p:nvGrpSpPr>
        <p:grpSpPr>
          <a:xfrm>
            <a:off x="3514076" y="2255969"/>
            <a:ext cx="354586" cy="355557"/>
            <a:chOff x="-33645475" y="3944800"/>
            <a:chExt cx="292225" cy="293025"/>
          </a:xfrm>
        </p:grpSpPr>
        <p:sp>
          <p:nvSpPr>
            <p:cNvPr id="6100" name="Google Shape;6100;p6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66"/>
          <p:cNvGrpSpPr/>
          <p:nvPr/>
        </p:nvGrpSpPr>
        <p:grpSpPr>
          <a:xfrm>
            <a:off x="2167295" y="2729706"/>
            <a:ext cx="352675" cy="355375"/>
            <a:chOff x="-31809525" y="3192625"/>
            <a:chExt cx="290650" cy="292875"/>
          </a:xfrm>
        </p:grpSpPr>
        <p:sp>
          <p:nvSpPr>
            <p:cNvPr id="6111" name="Google Shape;6111;p6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5" name="Google Shape;6115;p66"/>
          <p:cNvGrpSpPr/>
          <p:nvPr/>
        </p:nvGrpSpPr>
        <p:grpSpPr>
          <a:xfrm>
            <a:off x="2166810" y="3200258"/>
            <a:ext cx="353645" cy="355557"/>
            <a:chOff x="-31811100" y="3550975"/>
            <a:chExt cx="291450" cy="293025"/>
          </a:xfrm>
        </p:grpSpPr>
        <p:sp>
          <p:nvSpPr>
            <p:cNvPr id="6116" name="Google Shape;6116;p6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66"/>
          <p:cNvGrpSpPr/>
          <p:nvPr/>
        </p:nvGrpSpPr>
        <p:grpSpPr>
          <a:xfrm>
            <a:off x="2160606" y="3664562"/>
            <a:ext cx="366052" cy="356831"/>
            <a:chOff x="-31817400" y="3910025"/>
            <a:chExt cx="301675" cy="294075"/>
          </a:xfrm>
        </p:grpSpPr>
        <p:sp>
          <p:nvSpPr>
            <p:cNvPr id="6124" name="Google Shape;6124;p6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66"/>
          <p:cNvGrpSpPr/>
          <p:nvPr/>
        </p:nvGrpSpPr>
        <p:grpSpPr>
          <a:xfrm>
            <a:off x="3952234" y="3200743"/>
            <a:ext cx="354616" cy="354586"/>
            <a:chOff x="-30354000" y="3569100"/>
            <a:chExt cx="292250" cy="292225"/>
          </a:xfrm>
        </p:grpSpPr>
        <p:sp>
          <p:nvSpPr>
            <p:cNvPr id="6128" name="Google Shape;6128;p6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66"/>
          <p:cNvGrpSpPr/>
          <p:nvPr/>
        </p:nvGrpSpPr>
        <p:grpSpPr>
          <a:xfrm>
            <a:off x="1730812" y="1380546"/>
            <a:ext cx="342148" cy="353645"/>
            <a:chOff x="-35118325" y="3202075"/>
            <a:chExt cx="281975" cy="291450"/>
          </a:xfrm>
        </p:grpSpPr>
        <p:sp>
          <p:nvSpPr>
            <p:cNvPr id="6135" name="Google Shape;6135;p6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66"/>
          <p:cNvGrpSpPr/>
          <p:nvPr/>
        </p:nvGrpSpPr>
        <p:grpSpPr>
          <a:xfrm>
            <a:off x="1724593" y="1821799"/>
            <a:ext cx="354586" cy="353221"/>
            <a:chOff x="-35123050" y="3561225"/>
            <a:chExt cx="292225" cy="291100"/>
          </a:xfrm>
        </p:grpSpPr>
        <p:sp>
          <p:nvSpPr>
            <p:cNvPr id="6140" name="Google Shape;6140;p6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66"/>
          <p:cNvGrpSpPr/>
          <p:nvPr/>
        </p:nvGrpSpPr>
        <p:grpSpPr>
          <a:xfrm>
            <a:off x="1766652" y="2256940"/>
            <a:ext cx="270467" cy="353615"/>
            <a:chOff x="-35089175" y="3919600"/>
            <a:chExt cx="222900" cy="291425"/>
          </a:xfrm>
        </p:grpSpPr>
        <p:sp>
          <p:nvSpPr>
            <p:cNvPr id="6143" name="Google Shape;6143;p6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66"/>
          <p:cNvGrpSpPr/>
          <p:nvPr/>
        </p:nvGrpSpPr>
        <p:grpSpPr>
          <a:xfrm>
            <a:off x="3963648" y="1380303"/>
            <a:ext cx="336445" cy="354131"/>
            <a:chOff x="-33277650" y="3226875"/>
            <a:chExt cx="277275" cy="291850"/>
          </a:xfrm>
        </p:grpSpPr>
        <p:sp>
          <p:nvSpPr>
            <p:cNvPr id="6146" name="Google Shape;6146;p6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66"/>
          <p:cNvGrpSpPr/>
          <p:nvPr/>
        </p:nvGrpSpPr>
        <p:grpSpPr>
          <a:xfrm>
            <a:off x="3955048" y="1821587"/>
            <a:ext cx="353645" cy="353645"/>
            <a:chOff x="-33286325" y="3586425"/>
            <a:chExt cx="291450" cy="291450"/>
          </a:xfrm>
        </p:grpSpPr>
        <p:sp>
          <p:nvSpPr>
            <p:cNvPr id="6154" name="Google Shape;6154;p6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66"/>
          <p:cNvGrpSpPr/>
          <p:nvPr/>
        </p:nvGrpSpPr>
        <p:grpSpPr>
          <a:xfrm>
            <a:off x="3955048" y="2255969"/>
            <a:ext cx="353645" cy="355557"/>
            <a:chOff x="-33286325" y="3944800"/>
            <a:chExt cx="291450" cy="293025"/>
          </a:xfrm>
        </p:grpSpPr>
        <p:sp>
          <p:nvSpPr>
            <p:cNvPr id="6160" name="Google Shape;6160;p6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4" name="Google Shape;6164;p66"/>
          <p:cNvGrpSpPr/>
          <p:nvPr/>
        </p:nvGrpSpPr>
        <p:grpSpPr>
          <a:xfrm>
            <a:off x="2613445" y="2729129"/>
            <a:ext cx="353645" cy="356527"/>
            <a:chOff x="-31452725" y="3191825"/>
            <a:chExt cx="291450" cy="293825"/>
          </a:xfrm>
        </p:grpSpPr>
        <p:sp>
          <p:nvSpPr>
            <p:cNvPr id="6165" name="Google Shape;6165;p6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66"/>
          <p:cNvGrpSpPr/>
          <p:nvPr/>
        </p:nvGrpSpPr>
        <p:grpSpPr>
          <a:xfrm>
            <a:off x="2612975" y="3200744"/>
            <a:ext cx="354586" cy="354586"/>
            <a:chOff x="-31452725" y="3551775"/>
            <a:chExt cx="292225" cy="292225"/>
          </a:xfrm>
        </p:grpSpPr>
        <p:sp>
          <p:nvSpPr>
            <p:cNvPr id="6170" name="Google Shape;6170;p6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66"/>
          <p:cNvGrpSpPr/>
          <p:nvPr/>
        </p:nvGrpSpPr>
        <p:grpSpPr>
          <a:xfrm>
            <a:off x="2611534" y="3664729"/>
            <a:ext cx="357468" cy="356497"/>
            <a:chOff x="-31455100" y="3909350"/>
            <a:chExt cx="294600" cy="293800"/>
          </a:xfrm>
        </p:grpSpPr>
        <p:sp>
          <p:nvSpPr>
            <p:cNvPr id="6175" name="Google Shape;6175;p6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66"/>
          <p:cNvGrpSpPr/>
          <p:nvPr/>
        </p:nvGrpSpPr>
        <p:grpSpPr>
          <a:xfrm>
            <a:off x="3952719" y="3665684"/>
            <a:ext cx="353645" cy="354586"/>
            <a:chOff x="-30345325" y="3918800"/>
            <a:chExt cx="291450" cy="292225"/>
          </a:xfrm>
        </p:grpSpPr>
        <p:sp>
          <p:nvSpPr>
            <p:cNvPr id="6178" name="Google Shape;6178;p6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66"/>
          <p:cNvGrpSpPr/>
          <p:nvPr/>
        </p:nvGrpSpPr>
        <p:grpSpPr>
          <a:xfrm>
            <a:off x="2172184" y="1821587"/>
            <a:ext cx="353645" cy="353645"/>
            <a:chOff x="-34763900" y="3561225"/>
            <a:chExt cx="291450" cy="291450"/>
          </a:xfrm>
        </p:grpSpPr>
        <p:sp>
          <p:nvSpPr>
            <p:cNvPr id="6184" name="Google Shape;6184;p6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6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8" name="Google Shape;6188;p66"/>
          <p:cNvGrpSpPr/>
          <p:nvPr/>
        </p:nvGrpSpPr>
        <p:grpSpPr>
          <a:xfrm>
            <a:off x="827081" y="2730099"/>
            <a:ext cx="354586" cy="354586"/>
            <a:chOff x="-32927950" y="3227275"/>
            <a:chExt cx="292225" cy="292225"/>
          </a:xfrm>
        </p:grpSpPr>
        <p:sp>
          <p:nvSpPr>
            <p:cNvPr id="6189" name="Google Shape;6189;p6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4" name="Google Shape;6194;p66"/>
          <p:cNvGrpSpPr/>
          <p:nvPr/>
        </p:nvGrpSpPr>
        <p:grpSpPr>
          <a:xfrm>
            <a:off x="826596" y="3201213"/>
            <a:ext cx="355557" cy="353645"/>
            <a:chOff x="-32927950" y="3586425"/>
            <a:chExt cx="293025" cy="291450"/>
          </a:xfrm>
        </p:grpSpPr>
        <p:sp>
          <p:nvSpPr>
            <p:cNvPr id="6195" name="Google Shape;6195;p6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0" name="Google Shape;6200;p66"/>
          <p:cNvGrpSpPr/>
          <p:nvPr/>
        </p:nvGrpSpPr>
        <p:grpSpPr>
          <a:xfrm>
            <a:off x="827081" y="3665198"/>
            <a:ext cx="354586" cy="355557"/>
            <a:chOff x="-32927950" y="3944800"/>
            <a:chExt cx="292225" cy="293025"/>
          </a:xfrm>
        </p:grpSpPr>
        <p:sp>
          <p:nvSpPr>
            <p:cNvPr id="6201" name="Google Shape;6201;p6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66"/>
          <p:cNvGrpSpPr/>
          <p:nvPr/>
        </p:nvGrpSpPr>
        <p:grpSpPr>
          <a:xfrm>
            <a:off x="3055873" y="2730449"/>
            <a:ext cx="354586" cy="353888"/>
            <a:chOff x="-31094350" y="3194000"/>
            <a:chExt cx="292225" cy="291650"/>
          </a:xfrm>
        </p:grpSpPr>
        <p:sp>
          <p:nvSpPr>
            <p:cNvPr id="6211" name="Google Shape;6211;p6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66"/>
          <p:cNvGrpSpPr/>
          <p:nvPr/>
        </p:nvGrpSpPr>
        <p:grpSpPr>
          <a:xfrm>
            <a:off x="3056343" y="3200941"/>
            <a:ext cx="353645" cy="354191"/>
            <a:chOff x="-31093575" y="3552550"/>
            <a:chExt cx="291450" cy="291900"/>
          </a:xfrm>
        </p:grpSpPr>
        <p:sp>
          <p:nvSpPr>
            <p:cNvPr id="6220" name="Google Shape;6220;p6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4" name="Google Shape;6224;p66"/>
          <p:cNvGrpSpPr/>
          <p:nvPr/>
        </p:nvGrpSpPr>
        <p:grpSpPr>
          <a:xfrm>
            <a:off x="2182711" y="1380546"/>
            <a:ext cx="332593" cy="353645"/>
            <a:chOff x="-34755225" y="3202075"/>
            <a:chExt cx="274100" cy="291450"/>
          </a:xfrm>
        </p:grpSpPr>
        <p:sp>
          <p:nvSpPr>
            <p:cNvPr id="6225" name="Google Shape;6225;p6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66"/>
          <p:cNvGrpSpPr/>
          <p:nvPr/>
        </p:nvGrpSpPr>
        <p:grpSpPr>
          <a:xfrm>
            <a:off x="3056343" y="3666169"/>
            <a:ext cx="353645" cy="353615"/>
            <a:chOff x="-31093575" y="3911725"/>
            <a:chExt cx="291450" cy="291425"/>
          </a:xfrm>
        </p:grpSpPr>
        <p:sp>
          <p:nvSpPr>
            <p:cNvPr id="6233" name="Google Shape;6233;p6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66"/>
          <p:cNvGrpSpPr/>
          <p:nvPr/>
        </p:nvGrpSpPr>
        <p:grpSpPr>
          <a:xfrm>
            <a:off x="2165773" y="4123136"/>
            <a:ext cx="356497" cy="354586"/>
            <a:chOff x="-29946000" y="3183175"/>
            <a:chExt cx="293800" cy="292225"/>
          </a:xfrm>
        </p:grpSpPr>
        <p:sp>
          <p:nvSpPr>
            <p:cNvPr id="6236" name="Google Shape;6236;p6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2" name="Google Shape;6242;p66"/>
          <p:cNvGrpSpPr/>
          <p:nvPr/>
        </p:nvGrpSpPr>
        <p:grpSpPr>
          <a:xfrm>
            <a:off x="2610305" y="1380289"/>
            <a:ext cx="358408" cy="354161"/>
            <a:chOff x="-34408675" y="3202075"/>
            <a:chExt cx="295375" cy="291875"/>
          </a:xfrm>
        </p:grpSpPr>
        <p:sp>
          <p:nvSpPr>
            <p:cNvPr id="6243" name="Google Shape;6243;p6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66"/>
          <p:cNvGrpSpPr/>
          <p:nvPr/>
        </p:nvGrpSpPr>
        <p:grpSpPr>
          <a:xfrm>
            <a:off x="2612216" y="1820283"/>
            <a:ext cx="354586" cy="356254"/>
            <a:chOff x="-34405525" y="3558075"/>
            <a:chExt cx="292225" cy="293600"/>
          </a:xfrm>
        </p:grpSpPr>
        <p:sp>
          <p:nvSpPr>
            <p:cNvPr id="6248" name="Google Shape;6248;p6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66"/>
          <p:cNvGrpSpPr/>
          <p:nvPr/>
        </p:nvGrpSpPr>
        <p:grpSpPr>
          <a:xfrm>
            <a:off x="2611730" y="2256940"/>
            <a:ext cx="355557" cy="353615"/>
            <a:chOff x="-34406325" y="3919600"/>
            <a:chExt cx="293025" cy="291425"/>
          </a:xfrm>
        </p:grpSpPr>
        <p:sp>
          <p:nvSpPr>
            <p:cNvPr id="6252" name="Google Shape;6252;p6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66"/>
          <p:cNvGrpSpPr/>
          <p:nvPr/>
        </p:nvGrpSpPr>
        <p:grpSpPr>
          <a:xfrm>
            <a:off x="1275628" y="2736303"/>
            <a:ext cx="353645" cy="342179"/>
            <a:chOff x="-32568800" y="3232000"/>
            <a:chExt cx="291450" cy="282000"/>
          </a:xfrm>
        </p:grpSpPr>
        <p:sp>
          <p:nvSpPr>
            <p:cNvPr id="6260" name="Google Shape;6260;p6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6"/>
          <p:cNvGrpSpPr/>
          <p:nvPr/>
        </p:nvGrpSpPr>
        <p:grpSpPr>
          <a:xfrm>
            <a:off x="1275158" y="3201213"/>
            <a:ext cx="354586" cy="353645"/>
            <a:chOff x="-32569575" y="3586425"/>
            <a:chExt cx="292225" cy="291450"/>
          </a:xfrm>
        </p:grpSpPr>
        <p:sp>
          <p:nvSpPr>
            <p:cNvPr id="6263" name="Google Shape;6263;p6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66"/>
          <p:cNvGrpSpPr/>
          <p:nvPr/>
        </p:nvGrpSpPr>
        <p:grpSpPr>
          <a:xfrm>
            <a:off x="1266073" y="3665805"/>
            <a:ext cx="372756" cy="354343"/>
            <a:chOff x="-32576675" y="3944600"/>
            <a:chExt cx="307200" cy="292025"/>
          </a:xfrm>
        </p:grpSpPr>
        <p:sp>
          <p:nvSpPr>
            <p:cNvPr id="6266" name="Google Shape;6266;p6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66"/>
          <p:cNvGrpSpPr/>
          <p:nvPr/>
        </p:nvGrpSpPr>
        <p:grpSpPr>
          <a:xfrm>
            <a:off x="3511040" y="2730100"/>
            <a:ext cx="354586" cy="354586"/>
            <a:chOff x="-30735200" y="3192625"/>
            <a:chExt cx="292225" cy="292225"/>
          </a:xfrm>
        </p:grpSpPr>
        <p:sp>
          <p:nvSpPr>
            <p:cNvPr id="6269" name="Google Shape;6269;p6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66"/>
          <p:cNvGrpSpPr/>
          <p:nvPr/>
        </p:nvGrpSpPr>
        <p:grpSpPr>
          <a:xfrm>
            <a:off x="3511040" y="3201532"/>
            <a:ext cx="354586" cy="353008"/>
            <a:chOff x="-30735200" y="3552550"/>
            <a:chExt cx="292225" cy="290925"/>
          </a:xfrm>
        </p:grpSpPr>
        <p:sp>
          <p:nvSpPr>
            <p:cNvPr id="6277" name="Google Shape;6277;p6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66"/>
          <p:cNvGrpSpPr/>
          <p:nvPr/>
        </p:nvGrpSpPr>
        <p:grpSpPr>
          <a:xfrm>
            <a:off x="3511040" y="3666154"/>
            <a:ext cx="354586" cy="353645"/>
            <a:chOff x="-30735200" y="3910925"/>
            <a:chExt cx="292225" cy="291450"/>
          </a:xfrm>
        </p:grpSpPr>
        <p:sp>
          <p:nvSpPr>
            <p:cNvPr id="6280" name="Google Shape;6280;p6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2" name="Google Shape;6282;p6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3" name="Google Shape;6283;p66"/>
          <p:cNvGrpSpPr/>
          <p:nvPr/>
        </p:nvGrpSpPr>
        <p:grpSpPr>
          <a:xfrm>
            <a:off x="4864547" y="1375808"/>
            <a:ext cx="358971" cy="359224"/>
            <a:chOff x="-57956275" y="3197925"/>
            <a:chExt cx="319000" cy="319225"/>
          </a:xfrm>
        </p:grpSpPr>
        <p:sp>
          <p:nvSpPr>
            <p:cNvPr id="6284" name="Google Shape;6284;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1" name="Google Shape;6291;p66"/>
          <p:cNvGrpSpPr/>
          <p:nvPr/>
        </p:nvGrpSpPr>
        <p:grpSpPr>
          <a:xfrm>
            <a:off x="4886701" y="1832234"/>
            <a:ext cx="314662" cy="358971"/>
            <a:chOff x="-57940525" y="3590375"/>
            <a:chExt cx="279625" cy="319000"/>
          </a:xfrm>
        </p:grpSpPr>
        <p:sp>
          <p:nvSpPr>
            <p:cNvPr id="6292" name="Google Shape;6292;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66"/>
          <p:cNvGrpSpPr/>
          <p:nvPr/>
        </p:nvGrpSpPr>
        <p:grpSpPr>
          <a:xfrm>
            <a:off x="4857582" y="2273605"/>
            <a:ext cx="358099" cy="358999"/>
            <a:chOff x="-57959425" y="3982600"/>
            <a:chExt cx="318225" cy="319025"/>
          </a:xfrm>
        </p:grpSpPr>
        <p:sp>
          <p:nvSpPr>
            <p:cNvPr id="6298" name="Google Shape;6298;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66"/>
          <p:cNvGrpSpPr/>
          <p:nvPr/>
        </p:nvGrpSpPr>
        <p:grpSpPr>
          <a:xfrm>
            <a:off x="7057749" y="1376934"/>
            <a:ext cx="357226" cy="357226"/>
            <a:chOff x="-55987225" y="3198925"/>
            <a:chExt cx="317450" cy="317450"/>
          </a:xfrm>
        </p:grpSpPr>
        <p:sp>
          <p:nvSpPr>
            <p:cNvPr id="6303" name="Google Shape;6303;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66"/>
          <p:cNvGrpSpPr/>
          <p:nvPr/>
        </p:nvGrpSpPr>
        <p:grpSpPr>
          <a:xfrm>
            <a:off x="7057749" y="1832965"/>
            <a:ext cx="357226" cy="357367"/>
            <a:chOff x="-55987225" y="3591025"/>
            <a:chExt cx="317450" cy="317575"/>
          </a:xfrm>
        </p:grpSpPr>
        <p:sp>
          <p:nvSpPr>
            <p:cNvPr id="6308" name="Google Shape;6308;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66"/>
          <p:cNvGrpSpPr/>
          <p:nvPr/>
        </p:nvGrpSpPr>
        <p:grpSpPr>
          <a:xfrm>
            <a:off x="7071665" y="2273605"/>
            <a:ext cx="358999" cy="358999"/>
            <a:chOff x="-55988800" y="3982600"/>
            <a:chExt cx="319025" cy="319025"/>
          </a:xfrm>
        </p:grpSpPr>
        <p:sp>
          <p:nvSpPr>
            <p:cNvPr id="6314" name="Google Shape;6314;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66"/>
          <p:cNvGrpSpPr/>
          <p:nvPr/>
        </p:nvGrpSpPr>
        <p:grpSpPr>
          <a:xfrm>
            <a:off x="5730184" y="2731562"/>
            <a:ext cx="356326" cy="358971"/>
            <a:chOff x="-54026025" y="3192625"/>
            <a:chExt cx="316650" cy="319000"/>
          </a:xfrm>
        </p:grpSpPr>
        <p:sp>
          <p:nvSpPr>
            <p:cNvPr id="6320" name="Google Shape;6320;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66"/>
          <p:cNvGrpSpPr/>
          <p:nvPr/>
        </p:nvGrpSpPr>
        <p:grpSpPr>
          <a:xfrm>
            <a:off x="5750130" y="3202536"/>
            <a:ext cx="316434" cy="358099"/>
            <a:chOff x="-54007925" y="3584850"/>
            <a:chExt cx="281200" cy="318225"/>
          </a:xfrm>
        </p:grpSpPr>
        <p:sp>
          <p:nvSpPr>
            <p:cNvPr id="6329" name="Google Shape;6329;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66"/>
          <p:cNvGrpSpPr/>
          <p:nvPr/>
        </p:nvGrpSpPr>
        <p:grpSpPr>
          <a:xfrm>
            <a:off x="5750130" y="3664421"/>
            <a:ext cx="316434" cy="358914"/>
            <a:chOff x="-54007925" y="3975575"/>
            <a:chExt cx="281200" cy="318950"/>
          </a:xfrm>
        </p:grpSpPr>
        <p:sp>
          <p:nvSpPr>
            <p:cNvPr id="6336" name="Google Shape;6336;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66"/>
          <p:cNvGrpSpPr/>
          <p:nvPr/>
        </p:nvGrpSpPr>
        <p:grpSpPr>
          <a:xfrm>
            <a:off x="7984996" y="2748891"/>
            <a:ext cx="274770" cy="358492"/>
            <a:chOff x="-52005775" y="3208025"/>
            <a:chExt cx="244175" cy="318575"/>
          </a:xfrm>
        </p:grpSpPr>
        <p:sp>
          <p:nvSpPr>
            <p:cNvPr id="6341" name="Google Shape;6341;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66"/>
          <p:cNvGrpSpPr/>
          <p:nvPr/>
        </p:nvGrpSpPr>
        <p:grpSpPr>
          <a:xfrm>
            <a:off x="5291462" y="1376934"/>
            <a:ext cx="358099" cy="358099"/>
            <a:chOff x="-57568775" y="3198925"/>
            <a:chExt cx="318225" cy="318225"/>
          </a:xfrm>
        </p:grpSpPr>
        <p:sp>
          <p:nvSpPr>
            <p:cNvPr id="6353" name="Google Shape;6353;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9" name="Google Shape;6359;p66"/>
          <p:cNvGrpSpPr/>
          <p:nvPr/>
        </p:nvGrpSpPr>
        <p:grpSpPr>
          <a:xfrm>
            <a:off x="5313181" y="1832234"/>
            <a:ext cx="314662" cy="358099"/>
            <a:chOff x="-57549075" y="3590375"/>
            <a:chExt cx="279625" cy="318225"/>
          </a:xfrm>
        </p:grpSpPr>
        <p:sp>
          <p:nvSpPr>
            <p:cNvPr id="6360" name="Google Shape;6360;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66"/>
          <p:cNvGrpSpPr/>
          <p:nvPr/>
        </p:nvGrpSpPr>
        <p:grpSpPr>
          <a:xfrm>
            <a:off x="5305378" y="2273605"/>
            <a:ext cx="359871" cy="359871"/>
            <a:chOff x="-57570350" y="3982600"/>
            <a:chExt cx="319800" cy="319800"/>
          </a:xfrm>
        </p:grpSpPr>
        <p:sp>
          <p:nvSpPr>
            <p:cNvPr id="6365" name="Google Shape;6365;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66"/>
          <p:cNvGrpSpPr/>
          <p:nvPr/>
        </p:nvGrpSpPr>
        <p:grpSpPr>
          <a:xfrm>
            <a:off x="7520416" y="1376033"/>
            <a:ext cx="314662" cy="358999"/>
            <a:chOff x="-55576850" y="3198125"/>
            <a:chExt cx="279625" cy="319025"/>
          </a:xfrm>
        </p:grpSpPr>
        <p:sp>
          <p:nvSpPr>
            <p:cNvPr id="6370" name="Google Shape;6370;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66"/>
          <p:cNvGrpSpPr/>
          <p:nvPr/>
        </p:nvGrpSpPr>
        <p:grpSpPr>
          <a:xfrm>
            <a:off x="7497812" y="1832009"/>
            <a:ext cx="359871" cy="358324"/>
            <a:chOff x="-55596550" y="3590175"/>
            <a:chExt cx="319800" cy="318425"/>
          </a:xfrm>
        </p:grpSpPr>
        <p:sp>
          <p:nvSpPr>
            <p:cNvPr id="6375" name="Google Shape;6375;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66"/>
          <p:cNvGrpSpPr/>
          <p:nvPr/>
        </p:nvGrpSpPr>
        <p:grpSpPr>
          <a:xfrm>
            <a:off x="7513049" y="2273351"/>
            <a:ext cx="358999" cy="359252"/>
            <a:chOff x="-55595775" y="3982375"/>
            <a:chExt cx="319025" cy="319250"/>
          </a:xfrm>
        </p:grpSpPr>
        <p:sp>
          <p:nvSpPr>
            <p:cNvPr id="6380" name="Google Shape;6380;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66"/>
          <p:cNvGrpSpPr/>
          <p:nvPr/>
        </p:nvGrpSpPr>
        <p:grpSpPr>
          <a:xfrm>
            <a:off x="6170232" y="2731562"/>
            <a:ext cx="358999" cy="358099"/>
            <a:chOff x="-53635375" y="3192625"/>
            <a:chExt cx="319025" cy="318225"/>
          </a:xfrm>
        </p:grpSpPr>
        <p:sp>
          <p:nvSpPr>
            <p:cNvPr id="6387" name="Google Shape;6387;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66"/>
          <p:cNvGrpSpPr/>
          <p:nvPr/>
        </p:nvGrpSpPr>
        <p:grpSpPr>
          <a:xfrm>
            <a:off x="6192401" y="3202536"/>
            <a:ext cx="314662" cy="358999"/>
            <a:chOff x="-53615675" y="3584850"/>
            <a:chExt cx="279625" cy="319025"/>
          </a:xfrm>
        </p:grpSpPr>
        <p:sp>
          <p:nvSpPr>
            <p:cNvPr id="6391" name="Google Shape;6391;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66"/>
          <p:cNvGrpSpPr/>
          <p:nvPr/>
        </p:nvGrpSpPr>
        <p:grpSpPr>
          <a:xfrm>
            <a:off x="6170246" y="3665461"/>
            <a:ext cx="358971" cy="357874"/>
            <a:chOff x="-53634575" y="3976500"/>
            <a:chExt cx="319000" cy="318025"/>
          </a:xfrm>
        </p:grpSpPr>
        <p:sp>
          <p:nvSpPr>
            <p:cNvPr id="6395" name="Google Shape;6395;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66"/>
          <p:cNvGrpSpPr/>
          <p:nvPr/>
        </p:nvGrpSpPr>
        <p:grpSpPr>
          <a:xfrm>
            <a:off x="7965050" y="3208415"/>
            <a:ext cx="314662" cy="358436"/>
            <a:chOff x="-52023900" y="3590075"/>
            <a:chExt cx="279625" cy="318525"/>
          </a:xfrm>
        </p:grpSpPr>
        <p:sp>
          <p:nvSpPr>
            <p:cNvPr id="6404" name="Google Shape;6404;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1" name="Google Shape;6411;p66"/>
          <p:cNvGrpSpPr/>
          <p:nvPr/>
        </p:nvGrpSpPr>
        <p:grpSpPr>
          <a:xfrm>
            <a:off x="5728292" y="1376934"/>
            <a:ext cx="358971" cy="358971"/>
            <a:chOff x="-57173375" y="3198925"/>
            <a:chExt cx="319000" cy="319000"/>
          </a:xfrm>
        </p:grpSpPr>
        <p:sp>
          <p:nvSpPr>
            <p:cNvPr id="6412" name="Google Shape;6412;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66"/>
          <p:cNvGrpSpPr/>
          <p:nvPr/>
        </p:nvGrpSpPr>
        <p:grpSpPr>
          <a:xfrm>
            <a:off x="5729178" y="1854374"/>
            <a:ext cx="357198" cy="314690"/>
            <a:chOff x="-57176525" y="3610050"/>
            <a:chExt cx="317425" cy="279650"/>
          </a:xfrm>
        </p:grpSpPr>
        <p:sp>
          <p:nvSpPr>
            <p:cNvPr id="6417" name="Google Shape;6417;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66"/>
          <p:cNvGrpSpPr/>
          <p:nvPr/>
        </p:nvGrpSpPr>
        <p:grpSpPr>
          <a:xfrm>
            <a:off x="7939633" y="1376934"/>
            <a:ext cx="358099" cy="356326"/>
            <a:chOff x="-55202750" y="3198925"/>
            <a:chExt cx="318225" cy="316650"/>
          </a:xfrm>
        </p:grpSpPr>
        <p:sp>
          <p:nvSpPr>
            <p:cNvPr id="6423" name="Google Shape;6423;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66"/>
          <p:cNvGrpSpPr/>
          <p:nvPr/>
        </p:nvGrpSpPr>
        <p:grpSpPr>
          <a:xfrm>
            <a:off x="7950267" y="1832234"/>
            <a:ext cx="336830" cy="358099"/>
            <a:chOff x="-55194875" y="3590375"/>
            <a:chExt cx="299325" cy="318225"/>
          </a:xfrm>
        </p:grpSpPr>
        <p:sp>
          <p:nvSpPr>
            <p:cNvPr id="6426" name="Google Shape;6426;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1" name="Google Shape;6431;p66"/>
          <p:cNvGrpSpPr/>
          <p:nvPr/>
        </p:nvGrpSpPr>
        <p:grpSpPr>
          <a:xfrm>
            <a:off x="7954884" y="2274505"/>
            <a:ext cx="357198" cy="357198"/>
            <a:chOff x="-55203525" y="3983400"/>
            <a:chExt cx="317425" cy="317425"/>
          </a:xfrm>
        </p:grpSpPr>
        <p:sp>
          <p:nvSpPr>
            <p:cNvPr id="6432" name="Google Shape;6432;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66"/>
          <p:cNvGrpSpPr/>
          <p:nvPr/>
        </p:nvGrpSpPr>
        <p:grpSpPr>
          <a:xfrm>
            <a:off x="6621365" y="2731562"/>
            <a:ext cx="335930" cy="358971"/>
            <a:chOff x="-53232900" y="3192625"/>
            <a:chExt cx="298525" cy="319000"/>
          </a:xfrm>
        </p:grpSpPr>
        <p:sp>
          <p:nvSpPr>
            <p:cNvPr id="6436" name="Google Shape;6436;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66"/>
          <p:cNvGrpSpPr/>
          <p:nvPr/>
        </p:nvGrpSpPr>
        <p:grpSpPr>
          <a:xfrm>
            <a:off x="6610731" y="3202536"/>
            <a:ext cx="357198" cy="356326"/>
            <a:chOff x="-53242350" y="3584850"/>
            <a:chExt cx="317425" cy="316650"/>
          </a:xfrm>
        </p:grpSpPr>
        <p:sp>
          <p:nvSpPr>
            <p:cNvPr id="6445" name="Google Shape;6445;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66"/>
          <p:cNvGrpSpPr/>
          <p:nvPr/>
        </p:nvGrpSpPr>
        <p:grpSpPr>
          <a:xfrm>
            <a:off x="6631999" y="3665236"/>
            <a:ext cx="314662" cy="358999"/>
            <a:chOff x="-53224225" y="3976300"/>
            <a:chExt cx="279625" cy="319025"/>
          </a:xfrm>
        </p:grpSpPr>
        <p:sp>
          <p:nvSpPr>
            <p:cNvPr id="6451" name="Google Shape;6451;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6"/>
          <p:cNvGrpSpPr/>
          <p:nvPr/>
        </p:nvGrpSpPr>
        <p:grpSpPr>
          <a:xfrm>
            <a:off x="7942896" y="3672917"/>
            <a:ext cx="358971" cy="358408"/>
            <a:chOff x="-52043575" y="3983125"/>
            <a:chExt cx="319000" cy="318500"/>
          </a:xfrm>
        </p:grpSpPr>
        <p:sp>
          <p:nvSpPr>
            <p:cNvPr id="6459" name="Google Shape;6459;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6"/>
          <p:cNvGrpSpPr/>
          <p:nvPr/>
        </p:nvGrpSpPr>
        <p:grpSpPr>
          <a:xfrm>
            <a:off x="6196836" y="1376934"/>
            <a:ext cx="314662" cy="358971"/>
            <a:chOff x="-56766175" y="3198925"/>
            <a:chExt cx="279625" cy="319000"/>
          </a:xfrm>
        </p:grpSpPr>
        <p:sp>
          <p:nvSpPr>
            <p:cNvPr id="6469" name="Google Shape;6469;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66"/>
          <p:cNvGrpSpPr/>
          <p:nvPr/>
        </p:nvGrpSpPr>
        <p:grpSpPr>
          <a:xfrm>
            <a:off x="6195950" y="1832234"/>
            <a:ext cx="316434" cy="358099"/>
            <a:chOff x="-56766175" y="3590375"/>
            <a:chExt cx="281200" cy="318225"/>
          </a:xfrm>
        </p:grpSpPr>
        <p:sp>
          <p:nvSpPr>
            <p:cNvPr id="6477" name="Google Shape;6477;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66"/>
          <p:cNvGrpSpPr/>
          <p:nvPr/>
        </p:nvGrpSpPr>
        <p:grpSpPr>
          <a:xfrm>
            <a:off x="6232906" y="2273605"/>
            <a:ext cx="272126" cy="358099"/>
            <a:chOff x="-56747275" y="3982600"/>
            <a:chExt cx="241825" cy="318225"/>
          </a:xfrm>
        </p:grpSpPr>
        <p:sp>
          <p:nvSpPr>
            <p:cNvPr id="6482" name="Google Shape;6482;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9" name="Google Shape;6489;p66"/>
          <p:cNvGrpSpPr/>
          <p:nvPr/>
        </p:nvGrpSpPr>
        <p:grpSpPr>
          <a:xfrm>
            <a:off x="4840657" y="3215842"/>
            <a:ext cx="358999" cy="342991"/>
            <a:chOff x="-54812875" y="3596675"/>
            <a:chExt cx="319025" cy="304800"/>
          </a:xfrm>
        </p:grpSpPr>
        <p:sp>
          <p:nvSpPr>
            <p:cNvPr id="6490" name="Google Shape;6490;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7" name="Google Shape;6497;p6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9" name="Google Shape;6499;p66"/>
          <p:cNvGrpSpPr/>
          <p:nvPr/>
        </p:nvGrpSpPr>
        <p:grpSpPr>
          <a:xfrm>
            <a:off x="4862826" y="3672326"/>
            <a:ext cx="314662" cy="358099"/>
            <a:chOff x="-54793175" y="3982600"/>
            <a:chExt cx="279625" cy="318225"/>
          </a:xfrm>
        </p:grpSpPr>
        <p:sp>
          <p:nvSpPr>
            <p:cNvPr id="6500" name="Google Shape;6500;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7" name="Google Shape;6507;p66"/>
          <p:cNvGrpSpPr/>
          <p:nvPr/>
        </p:nvGrpSpPr>
        <p:grpSpPr>
          <a:xfrm>
            <a:off x="7074284" y="2731562"/>
            <a:ext cx="314662" cy="358099"/>
            <a:chOff x="-52832000" y="3192625"/>
            <a:chExt cx="279625" cy="318225"/>
          </a:xfrm>
        </p:grpSpPr>
        <p:sp>
          <p:nvSpPr>
            <p:cNvPr id="6508" name="Google Shape;6508;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66"/>
          <p:cNvGrpSpPr/>
          <p:nvPr/>
        </p:nvGrpSpPr>
        <p:grpSpPr>
          <a:xfrm>
            <a:off x="5760817" y="2272929"/>
            <a:ext cx="323524" cy="358774"/>
            <a:chOff x="-57162350" y="3982000"/>
            <a:chExt cx="287500" cy="318825"/>
          </a:xfrm>
        </p:grpSpPr>
        <p:sp>
          <p:nvSpPr>
            <p:cNvPr id="6517" name="Google Shape;6517;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66"/>
          <p:cNvGrpSpPr/>
          <p:nvPr/>
        </p:nvGrpSpPr>
        <p:grpSpPr>
          <a:xfrm>
            <a:off x="7052130" y="3203436"/>
            <a:ext cx="358971" cy="357198"/>
            <a:chOff x="-52851675" y="3585650"/>
            <a:chExt cx="319000" cy="317425"/>
          </a:xfrm>
        </p:grpSpPr>
        <p:sp>
          <p:nvSpPr>
            <p:cNvPr id="6526" name="Google Shape;6526;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66"/>
          <p:cNvGrpSpPr/>
          <p:nvPr/>
        </p:nvGrpSpPr>
        <p:grpSpPr>
          <a:xfrm>
            <a:off x="7074284" y="3665236"/>
            <a:ext cx="314662" cy="358999"/>
            <a:chOff x="-52832000" y="3976300"/>
            <a:chExt cx="279625" cy="319025"/>
          </a:xfrm>
        </p:grpSpPr>
        <p:sp>
          <p:nvSpPr>
            <p:cNvPr id="6533" name="Google Shape;6533;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66"/>
          <p:cNvGrpSpPr/>
          <p:nvPr/>
        </p:nvGrpSpPr>
        <p:grpSpPr>
          <a:xfrm>
            <a:off x="6191490" y="4119884"/>
            <a:ext cx="316434" cy="358099"/>
            <a:chOff x="-51633225" y="3198925"/>
            <a:chExt cx="281200" cy="318225"/>
          </a:xfrm>
        </p:grpSpPr>
        <p:sp>
          <p:nvSpPr>
            <p:cNvPr id="6539" name="Google Shape;6539;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66"/>
          <p:cNvGrpSpPr/>
          <p:nvPr/>
        </p:nvGrpSpPr>
        <p:grpSpPr>
          <a:xfrm>
            <a:off x="6610314" y="1377806"/>
            <a:ext cx="365188" cy="357226"/>
            <a:chOff x="-56396775" y="3199700"/>
            <a:chExt cx="324525" cy="317450"/>
          </a:xfrm>
        </p:grpSpPr>
        <p:sp>
          <p:nvSpPr>
            <p:cNvPr id="6547" name="Google Shape;6547;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66"/>
          <p:cNvGrpSpPr/>
          <p:nvPr/>
        </p:nvGrpSpPr>
        <p:grpSpPr>
          <a:xfrm>
            <a:off x="6613408" y="1843740"/>
            <a:ext cx="358999" cy="335958"/>
            <a:chOff x="-56394425" y="3600600"/>
            <a:chExt cx="319025" cy="298550"/>
          </a:xfrm>
        </p:grpSpPr>
        <p:sp>
          <p:nvSpPr>
            <p:cNvPr id="6554" name="Google Shape;6554;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66"/>
          <p:cNvGrpSpPr/>
          <p:nvPr/>
        </p:nvGrpSpPr>
        <p:grpSpPr>
          <a:xfrm>
            <a:off x="6644175" y="2274505"/>
            <a:ext cx="327068" cy="357198"/>
            <a:chOff x="-56379450" y="3983400"/>
            <a:chExt cx="290650" cy="317425"/>
          </a:xfrm>
        </p:grpSpPr>
        <p:sp>
          <p:nvSpPr>
            <p:cNvPr id="6558" name="Google Shape;6558;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6" name="Google Shape;6566;p66"/>
          <p:cNvGrpSpPr/>
          <p:nvPr/>
        </p:nvGrpSpPr>
        <p:grpSpPr>
          <a:xfrm>
            <a:off x="5307879" y="2738651"/>
            <a:ext cx="316434" cy="358971"/>
            <a:chOff x="-54401725" y="3198925"/>
            <a:chExt cx="281200" cy="319000"/>
          </a:xfrm>
        </p:grpSpPr>
        <p:sp>
          <p:nvSpPr>
            <p:cNvPr id="6567" name="Google Shape;6567;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66"/>
          <p:cNvGrpSpPr/>
          <p:nvPr/>
        </p:nvGrpSpPr>
        <p:grpSpPr>
          <a:xfrm>
            <a:off x="5308766" y="3208753"/>
            <a:ext cx="314662" cy="358099"/>
            <a:chOff x="-54401725" y="3590375"/>
            <a:chExt cx="279625" cy="318225"/>
          </a:xfrm>
        </p:grpSpPr>
        <p:sp>
          <p:nvSpPr>
            <p:cNvPr id="6579" name="Google Shape;6579;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5" name="Google Shape;6585;p66"/>
          <p:cNvGrpSpPr/>
          <p:nvPr/>
        </p:nvGrpSpPr>
        <p:grpSpPr>
          <a:xfrm>
            <a:off x="5306557" y="3672326"/>
            <a:ext cx="319079" cy="358099"/>
            <a:chOff x="-54403300" y="3982600"/>
            <a:chExt cx="283550" cy="318225"/>
          </a:xfrm>
        </p:grpSpPr>
        <p:sp>
          <p:nvSpPr>
            <p:cNvPr id="6586" name="Google Shape;6586;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66"/>
          <p:cNvGrpSpPr/>
          <p:nvPr/>
        </p:nvGrpSpPr>
        <p:grpSpPr>
          <a:xfrm>
            <a:off x="7493951" y="2733559"/>
            <a:ext cx="356298" cy="356973"/>
            <a:chOff x="-52458650" y="3194400"/>
            <a:chExt cx="316625" cy="317225"/>
          </a:xfrm>
        </p:grpSpPr>
        <p:sp>
          <p:nvSpPr>
            <p:cNvPr id="6592" name="Google Shape;6592;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66"/>
          <p:cNvGrpSpPr/>
          <p:nvPr/>
        </p:nvGrpSpPr>
        <p:grpSpPr>
          <a:xfrm>
            <a:off x="4862826" y="2738651"/>
            <a:ext cx="314662" cy="358971"/>
            <a:chOff x="-54793175" y="3198925"/>
            <a:chExt cx="279625" cy="319000"/>
          </a:xfrm>
        </p:grpSpPr>
        <p:sp>
          <p:nvSpPr>
            <p:cNvPr id="6601" name="Google Shape;6601;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66"/>
          <p:cNvGrpSpPr/>
          <p:nvPr/>
        </p:nvGrpSpPr>
        <p:grpSpPr>
          <a:xfrm>
            <a:off x="7503249" y="3202536"/>
            <a:ext cx="337703" cy="357845"/>
            <a:chOff x="-52450000" y="3584850"/>
            <a:chExt cx="300100" cy="318000"/>
          </a:xfrm>
        </p:grpSpPr>
        <p:sp>
          <p:nvSpPr>
            <p:cNvPr id="6609" name="Google Shape;6609;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66"/>
          <p:cNvGrpSpPr/>
          <p:nvPr/>
        </p:nvGrpSpPr>
        <p:grpSpPr>
          <a:xfrm>
            <a:off x="7514769" y="3667009"/>
            <a:ext cx="314662" cy="357226"/>
            <a:chOff x="-52440550" y="3977875"/>
            <a:chExt cx="279625" cy="317450"/>
          </a:xfrm>
        </p:grpSpPr>
        <p:sp>
          <p:nvSpPr>
            <p:cNvPr id="6617" name="Google Shape;6617;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66"/>
          <p:cNvGrpSpPr/>
          <p:nvPr/>
        </p:nvGrpSpPr>
        <p:grpSpPr>
          <a:xfrm>
            <a:off x="6626703" y="4123215"/>
            <a:ext cx="314662" cy="358999"/>
            <a:chOff x="-51623775" y="3584850"/>
            <a:chExt cx="279625" cy="319025"/>
          </a:xfrm>
        </p:grpSpPr>
        <p:sp>
          <p:nvSpPr>
            <p:cNvPr id="6626" name="Google Shape;6626;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5" name="Google Shape;6635;p6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Help &amp; Support Icons</a:t>
            </a:r>
            <a:endParaRPr sz="2400">
              <a:solidFill>
                <a:srgbClr val="FFFFFF"/>
              </a:solidFill>
            </a:endParaRPr>
          </a:p>
        </p:txBody>
      </p:sp>
      <p:sp>
        <p:nvSpPr>
          <p:cNvPr id="6636" name="Google Shape;6636;p6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Avatar Icons</a:t>
            </a:r>
            <a:endParaRPr sz="2400">
              <a:solidFill>
                <a:srgbClr val="FFFFFF"/>
              </a:solidFill>
            </a:endParaRPr>
          </a:p>
        </p:txBody>
      </p:sp>
    </p:spTree>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6640"/>
        <p:cNvGrpSpPr/>
        <p:nvPr/>
      </p:nvGrpSpPr>
      <p:grpSpPr>
        <a:xfrm>
          <a:off x="0" y="0"/>
          <a:ext cx="0" cy="0"/>
          <a:chOff x="0" y="0"/>
          <a:chExt cx="0" cy="0"/>
        </a:xfrm>
      </p:grpSpPr>
      <p:grpSp>
        <p:nvGrpSpPr>
          <p:cNvPr id="6641" name="Google Shape;6641;p67"/>
          <p:cNvGrpSpPr/>
          <p:nvPr/>
        </p:nvGrpSpPr>
        <p:grpSpPr>
          <a:xfrm>
            <a:off x="866775" y="1386849"/>
            <a:ext cx="276003" cy="357300"/>
            <a:chOff x="-50469125" y="3183175"/>
            <a:chExt cx="233150" cy="301825"/>
          </a:xfrm>
        </p:grpSpPr>
        <p:sp>
          <p:nvSpPr>
            <p:cNvPr id="6642" name="Google Shape;6642;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5" name="Google Shape;6645;p67"/>
          <p:cNvGrpSpPr/>
          <p:nvPr/>
        </p:nvGrpSpPr>
        <p:grpSpPr>
          <a:xfrm>
            <a:off x="826674" y="1822251"/>
            <a:ext cx="356205" cy="355288"/>
            <a:chOff x="-50504575" y="3550975"/>
            <a:chExt cx="300900" cy="300125"/>
          </a:xfrm>
        </p:grpSpPr>
        <p:sp>
          <p:nvSpPr>
            <p:cNvPr id="6646" name="Google Shape;6646;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67"/>
          <p:cNvGrpSpPr/>
          <p:nvPr/>
        </p:nvGrpSpPr>
        <p:grpSpPr>
          <a:xfrm>
            <a:off x="826674" y="2260493"/>
            <a:ext cx="356205" cy="354341"/>
            <a:chOff x="-50503000" y="3921175"/>
            <a:chExt cx="300900" cy="299325"/>
          </a:xfrm>
        </p:grpSpPr>
        <p:sp>
          <p:nvSpPr>
            <p:cNvPr id="6651" name="Google Shape;6651;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67"/>
          <p:cNvGrpSpPr/>
          <p:nvPr/>
        </p:nvGrpSpPr>
        <p:grpSpPr>
          <a:xfrm>
            <a:off x="3030727" y="1406411"/>
            <a:ext cx="355258" cy="356205"/>
            <a:chOff x="-48630025" y="3199700"/>
            <a:chExt cx="300100" cy="300900"/>
          </a:xfrm>
        </p:grpSpPr>
        <p:sp>
          <p:nvSpPr>
            <p:cNvPr id="6657" name="Google Shape;6657;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0" name="Google Shape;6660;p67"/>
          <p:cNvGrpSpPr/>
          <p:nvPr/>
        </p:nvGrpSpPr>
        <p:grpSpPr>
          <a:xfrm>
            <a:off x="3030727" y="1843707"/>
            <a:ext cx="355258" cy="355258"/>
            <a:chOff x="-48630025" y="3569100"/>
            <a:chExt cx="300100" cy="300100"/>
          </a:xfrm>
        </p:grpSpPr>
        <p:sp>
          <p:nvSpPr>
            <p:cNvPr id="6661" name="Google Shape;6661;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67"/>
          <p:cNvGrpSpPr/>
          <p:nvPr/>
        </p:nvGrpSpPr>
        <p:grpSpPr>
          <a:xfrm>
            <a:off x="3031201" y="2281003"/>
            <a:ext cx="354311" cy="353394"/>
            <a:chOff x="-48629225" y="3938500"/>
            <a:chExt cx="299300" cy="298525"/>
          </a:xfrm>
        </p:grpSpPr>
        <p:sp>
          <p:nvSpPr>
            <p:cNvPr id="6672" name="Google Shape;6672;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67"/>
          <p:cNvGrpSpPr/>
          <p:nvPr/>
        </p:nvGrpSpPr>
        <p:grpSpPr>
          <a:xfrm>
            <a:off x="1766604" y="2752344"/>
            <a:ext cx="311458" cy="354341"/>
            <a:chOff x="-46762575" y="3200500"/>
            <a:chExt cx="263100" cy="299325"/>
          </a:xfrm>
        </p:grpSpPr>
        <p:sp>
          <p:nvSpPr>
            <p:cNvPr id="6677" name="Google Shape;6677;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67"/>
          <p:cNvGrpSpPr/>
          <p:nvPr/>
        </p:nvGrpSpPr>
        <p:grpSpPr>
          <a:xfrm>
            <a:off x="1744689" y="3211066"/>
            <a:ext cx="355288" cy="312375"/>
            <a:chOff x="-46779900" y="3588000"/>
            <a:chExt cx="300125" cy="263875"/>
          </a:xfrm>
        </p:grpSpPr>
        <p:sp>
          <p:nvSpPr>
            <p:cNvPr id="6683" name="Google Shape;6683;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67"/>
          <p:cNvGrpSpPr/>
          <p:nvPr/>
        </p:nvGrpSpPr>
        <p:grpSpPr>
          <a:xfrm>
            <a:off x="1745162" y="3625988"/>
            <a:ext cx="354341" cy="353394"/>
            <a:chOff x="-46779100" y="3938500"/>
            <a:chExt cx="299325" cy="298525"/>
          </a:xfrm>
        </p:grpSpPr>
        <p:sp>
          <p:nvSpPr>
            <p:cNvPr id="6688" name="Google Shape;6688;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67"/>
          <p:cNvGrpSpPr/>
          <p:nvPr/>
        </p:nvGrpSpPr>
        <p:grpSpPr>
          <a:xfrm>
            <a:off x="3952900" y="2758855"/>
            <a:ext cx="355258" cy="355288"/>
            <a:chOff x="-44924250" y="3206000"/>
            <a:chExt cx="300100" cy="300125"/>
          </a:xfrm>
        </p:grpSpPr>
        <p:sp>
          <p:nvSpPr>
            <p:cNvPr id="6691" name="Google Shape;6691;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6" name="Google Shape;6696;p67"/>
          <p:cNvGrpSpPr/>
          <p:nvPr/>
        </p:nvGrpSpPr>
        <p:grpSpPr>
          <a:xfrm>
            <a:off x="1267386" y="1386849"/>
            <a:ext cx="355258" cy="355258"/>
            <a:chOff x="-50134375" y="3183175"/>
            <a:chExt cx="300100" cy="300100"/>
          </a:xfrm>
        </p:grpSpPr>
        <p:sp>
          <p:nvSpPr>
            <p:cNvPr id="6697" name="Google Shape;6697;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67"/>
          <p:cNvGrpSpPr/>
          <p:nvPr/>
        </p:nvGrpSpPr>
        <p:grpSpPr>
          <a:xfrm>
            <a:off x="1267386" y="1822251"/>
            <a:ext cx="355258" cy="355288"/>
            <a:chOff x="-50134375" y="3550975"/>
            <a:chExt cx="300100" cy="300125"/>
          </a:xfrm>
        </p:grpSpPr>
        <p:sp>
          <p:nvSpPr>
            <p:cNvPr id="6708" name="Google Shape;6708;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67"/>
          <p:cNvGrpSpPr/>
          <p:nvPr/>
        </p:nvGrpSpPr>
        <p:grpSpPr>
          <a:xfrm>
            <a:off x="1267386" y="2259783"/>
            <a:ext cx="355258" cy="355051"/>
            <a:chOff x="-50134375" y="3920575"/>
            <a:chExt cx="300100" cy="299925"/>
          </a:xfrm>
        </p:grpSpPr>
        <p:sp>
          <p:nvSpPr>
            <p:cNvPr id="6711" name="Google Shape;6711;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67"/>
          <p:cNvGrpSpPr/>
          <p:nvPr/>
        </p:nvGrpSpPr>
        <p:grpSpPr>
          <a:xfrm>
            <a:off x="3478110" y="1407358"/>
            <a:ext cx="357123" cy="355258"/>
            <a:chOff x="-48262200" y="3200500"/>
            <a:chExt cx="301675" cy="300100"/>
          </a:xfrm>
        </p:grpSpPr>
        <p:sp>
          <p:nvSpPr>
            <p:cNvPr id="6715" name="Google Shape;6715;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67"/>
          <p:cNvGrpSpPr/>
          <p:nvPr/>
        </p:nvGrpSpPr>
        <p:grpSpPr>
          <a:xfrm>
            <a:off x="3507483" y="1844447"/>
            <a:ext cx="298377" cy="354519"/>
            <a:chOff x="-48233050" y="3569725"/>
            <a:chExt cx="252050" cy="299475"/>
          </a:xfrm>
        </p:grpSpPr>
        <p:sp>
          <p:nvSpPr>
            <p:cNvPr id="6725" name="Google Shape;6725;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67"/>
          <p:cNvGrpSpPr/>
          <p:nvPr/>
        </p:nvGrpSpPr>
        <p:grpSpPr>
          <a:xfrm>
            <a:off x="3531248" y="2278191"/>
            <a:ext cx="250847" cy="358070"/>
            <a:chOff x="-48216525" y="3936125"/>
            <a:chExt cx="211900" cy="302475"/>
          </a:xfrm>
        </p:grpSpPr>
        <p:sp>
          <p:nvSpPr>
            <p:cNvPr id="6729" name="Google Shape;6729;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67"/>
          <p:cNvGrpSpPr/>
          <p:nvPr/>
        </p:nvGrpSpPr>
        <p:grpSpPr>
          <a:xfrm>
            <a:off x="2186966" y="2753261"/>
            <a:ext cx="355258" cy="355288"/>
            <a:chOff x="-46410500" y="3201275"/>
            <a:chExt cx="300100" cy="300125"/>
          </a:xfrm>
        </p:grpSpPr>
        <p:sp>
          <p:nvSpPr>
            <p:cNvPr id="6734" name="Google Shape;6734;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67"/>
          <p:cNvGrpSpPr/>
          <p:nvPr/>
        </p:nvGrpSpPr>
        <p:grpSpPr>
          <a:xfrm>
            <a:off x="2186966" y="3188692"/>
            <a:ext cx="355258" cy="356205"/>
            <a:chOff x="-46409700" y="3569100"/>
            <a:chExt cx="300100" cy="300900"/>
          </a:xfrm>
        </p:grpSpPr>
        <p:sp>
          <p:nvSpPr>
            <p:cNvPr id="6740" name="Google Shape;6740;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5" name="Google Shape;6745;p67"/>
          <p:cNvGrpSpPr/>
          <p:nvPr/>
        </p:nvGrpSpPr>
        <p:grpSpPr>
          <a:xfrm>
            <a:off x="2174847" y="3624124"/>
            <a:ext cx="379497" cy="358070"/>
            <a:chOff x="-46422300" y="3936925"/>
            <a:chExt cx="320575" cy="302475"/>
          </a:xfrm>
        </p:grpSpPr>
        <p:sp>
          <p:nvSpPr>
            <p:cNvPr id="6746" name="Google Shape;6746;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67"/>
          <p:cNvGrpSpPr/>
          <p:nvPr/>
        </p:nvGrpSpPr>
        <p:grpSpPr>
          <a:xfrm>
            <a:off x="3952426" y="3178452"/>
            <a:ext cx="356205" cy="355258"/>
            <a:chOff x="-44914800" y="3560450"/>
            <a:chExt cx="300900" cy="300100"/>
          </a:xfrm>
        </p:grpSpPr>
        <p:sp>
          <p:nvSpPr>
            <p:cNvPr id="6749" name="Google Shape;6749;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67"/>
          <p:cNvGrpSpPr/>
          <p:nvPr/>
        </p:nvGrpSpPr>
        <p:grpSpPr>
          <a:xfrm>
            <a:off x="1707478" y="1387086"/>
            <a:ext cx="354311" cy="354104"/>
            <a:chOff x="-49764975" y="3183375"/>
            <a:chExt cx="299300" cy="299125"/>
          </a:xfrm>
        </p:grpSpPr>
        <p:sp>
          <p:nvSpPr>
            <p:cNvPr id="6755" name="Google Shape;6755;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67"/>
          <p:cNvGrpSpPr/>
          <p:nvPr/>
        </p:nvGrpSpPr>
        <p:grpSpPr>
          <a:xfrm>
            <a:off x="1707478" y="1822547"/>
            <a:ext cx="354311" cy="355909"/>
            <a:chOff x="-49764975" y="3551225"/>
            <a:chExt cx="299300" cy="300650"/>
          </a:xfrm>
        </p:grpSpPr>
        <p:sp>
          <p:nvSpPr>
            <p:cNvPr id="6765" name="Google Shape;6765;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6" name="Google Shape;6776;p67"/>
          <p:cNvGrpSpPr/>
          <p:nvPr/>
        </p:nvGrpSpPr>
        <p:grpSpPr>
          <a:xfrm>
            <a:off x="1705140" y="2259310"/>
            <a:ext cx="358987" cy="355525"/>
            <a:chOff x="-49766550" y="3920175"/>
            <a:chExt cx="303250" cy="300325"/>
          </a:xfrm>
        </p:grpSpPr>
        <p:sp>
          <p:nvSpPr>
            <p:cNvPr id="6777" name="Google Shape;6777;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1" name="Google Shape;6781;p67"/>
          <p:cNvGrpSpPr/>
          <p:nvPr/>
        </p:nvGrpSpPr>
        <p:grpSpPr>
          <a:xfrm>
            <a:off x="3920671" y="1407358"/>
            <a:ext cx="357123" cy="354341"/>
            <a:chOff x="-47892800" y="3200500"/>
            <a:chExt cx="301675" cy="299325"/>
          </a:xfrm>
        </p:grpSpPr>
        <p:sp>
          <p:nvSpPr>
            <p:cNvPr id="6782" name="Google Shape;6782;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67"/>
          <p:cNvGrpSpPr/>
          <p:nvPr/>
        </p:nvGrpSpPr>
        <p:grpSpPr>
          <a:xfrm>
            <a:off x="3984537" y="1843707"/>
            <a:ext cx="229391" cy="355258"/>
            <a:chOff x="-47839250" y="3569100"/>
            <a:chExt cx="193775" cy="300100"/>
          </a:xfrm>
        </p:grpSpPr>
        <p:sp>
          <p:nvSpPr>
            <p:cNvPr id="6789" name="Google Shape;6789;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7"/>
          <p:cNvGrpSpPr/>
          <p:nvPr/>
        </p:nvGrpSpPr>
        <p:grpSpPr>
          <a:xfrm>
            <a:off x="3921603" y="2280056"/>
            <a:ext cx="355258" cy="356205"/>
            <a:chOff x="-47892800" y="3937700"/>
            <a:chExt cx="300100" cy="300900"/>
          </a:xfrm>
        </p:grpSpPr>
        <p:sp>
          <p:nvSpPr>
            <p:cNvPr id="6796" name="Google Shape;6796;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67"/>
          <p:cNvGrpSpPr/>
          <p:nvPr/>
        </p:nvGrpSpPr>
        <p:grpSpPr>
          <a:xfrm>
            <a:off x="2626898" y="2773770"/>
            <a:ext cx="355258" cy="311458"/>
            <a:chOff x="-46042675" y="3218600"/>
            <a:chExt cx="300100" cy="263100"/>
          </a:xfrm>
        </p:grpSpPr>
        <p:sp>
          <p:nvSpPr>
            <p:cNvPr id="6805" name="Google Shape;6805;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1" name="Google Shape;6811;p67"/>
          <p:cNvGrpSpPr/>
          <p:nvPr/>
        </p:nvGrpSpPr>
        <p:grpSpPr>
          <a:xfrm>
            <a:off x="2626898" y="3188219"/>
            <a:ext cx="355258" cy="323118"/>
            <a:chOff x="-46042675" y="3568700"/>
            <a:chExt cx="300100" cy="272950"/>
          </a:xfrm>
        </p:grpSpPr>
        <p:sp>
          <p:nvSpPr>
            <p:cNvPr id="6812" name="Google Shape;6812;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67"/>
          <p:cNvGrpSpPr/>
          <p:nvPr/>
        </p:nvGrpSpPr>
        <p:grpSpPr>
          <a:xfrm>
            <a:off x="2668849" y="3625189"/>
            <a:ext cx="271357" cy="356057"/>
            <a:chOff x="-46007225" y="3937825"/>
            <a:chExt cx="229225" cy="300775"/>
          </a:xfrm>
        </p:grpSpPr>
        <p:sp>
          <p:nvSpPr>
            <p:cNvPr id="6817" name="Google Shape;6817;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67"/>
          <p:cNvGrpSpPr/>
          <p:nvPr/>
        </p:nvGrpSpPr>
        <p:grpSpPr>
          <a:xfrm>
            <a:off x="3974341" y="3615275"/>
            <a:ext cx="312375" cy="357596"/>
            <a:chOff x="-44895900" y="3929450"/>
            <a:chExt cx="263875" cy="302075"/>
          </a:xfrm>
        </p:grpSpPr>
        <p:sp>
          <p:nvSpPr>
            <p:cNvPr id="6828" name="Google Shape;6828;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67"/>
          <p:cNvGrpSpPr/>
          <p:nvPr/>
        </p:nvGrpSpPr>
        <p:grpSpPr>
          <a:xfrm>
            <a:off x="2148160" y="1398036"/>
            <a:ext cx="356205" cy="332885"/>
            <a:chOff x="-49397175" y="3192625"/>
            <a:chExt cx="300900" cy="281200"/>
          </a:xfrm>
        </p:grpSpPr>
        <p:sp>
          <p:nvSpPr>
            <p:cNvPr id="6835" name="Google Shape;6835;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67"/>
          <p:cNvGrpSpPr/>
          <p:nvPr/>
        </p:nvGrpSpPr>
        <p:grpSpPr>
          <a:xfrm>
            <a:off x="2174263" y="1822251"/>
            <a:ext cx="304000" cy="356205"/>
            <a:chOff x="-49375900" y="3550975"/>
            <a:chExt cx="256800" cy="300900"/>
          </a:xfrm>
        </p:grpSpPr>
        <p:sp>
          <p:nvSpPr>
            <p:cNvPr id="6843" name="Google Shape;6843;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67"/>
          <p:cNvGrpSpPr/>
          <p:nvPr/>
        </p:nvGrpSpPr>
        <p:grpSpPr>
          <a:xfrm>
            <a:off x="2169616" y="2259546"/>
            <a:ext cx="313293" cy="356205"/>
            <a:chOff x="-49378250" y="3920375"/>
            <a:chExt cx="264650" cy="300900"/>
          </a:xfrm>
        </p:grpSpPr>
        <p:sp>
          <p:nvSpPr>
            <p:cNvPr id="6855" name="Google Shape;6855;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67"/>
          <p:cNvGrpSpPr/>
          <p:nvPr/>
        </p:nvGrpSpPr>
        <p:grpSpPr>
          <a:xfrm>
            <a:off x="888604" y="2752344"/>
            <a:ext cx="312375" cy="357123"/>
            <a:chOff x="-47505300" y="3200500"/>
            <a:chExt cx="263875" cy="301675"/>
          </a:xfrm>
        </p:grpSpPr>
        <p:sp>
          <p:nvSpPr>
            <p:cNvPr id="6863" name="Google Shape;6863;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67"/>
          <p:cNvGrpSpPr/>
          <p:nvPr/>
        </p:nvGrpSpPr>
        <p:grpSpPr>
          <a:xfrm>
            <a:off x="866704" y="3188692"/>
            <a:ext cx="356176" cy="355051"/>
            <a:chOff x="-47524975" y="3569100"/>
            <a:chExt cx="300875" cy="299925"/>
          </a:xfrm>
        </p:grpSpPr>
        <p:sp>
          <p:nvSpPr>
            <p:cNvPr id="6877" name="Google Shape;6877;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67"/>
          <p:cNvGrpSpPr/>
          <p:nvPr/>
        </p:nvGrpSpPr>
        <p:grpSpPr>
          <a:xfrm>
            <a:off x="867162" y="3667954"/>
            <a:ext cx="355258" cy="270410"/>
            <a:chOff x="-47523400" y="3973950"/>
            <a:chExt cx="300100" cy="228425"/>
          </a:xfrm>
        </p:grpSpPr>
        <p:sp>
          <p:nvSpPr>
            <p:cNvPr id="6883" name="Google Shape;6883;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67"/>
          <p:cNvGrpSpPr/>
          <p:nvPr/>
        </p:nvGrpSpPr>
        <p:grpSpPr>
          <a:xfrm>
            <a:off x="3072283" y="2750953"/>
            <a:ext cx="354341" cy="357596"/>
            <a:chOff x="-45673275" y="3199325"/>
            <a:chExt cx="299325" cy="302075"/>
          </a:xfrm>
        </p:grpSpPr>
        <p:sp>
          <p:nvSpPr>
            <p:cNvPr id="6889" name="Google Shape;6889;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67"/>
          <p:cNvGrpSpPr/>
          <p:nvPr/>
        </p:nvGrpSpPr>
        <p:grpSpPr>
          <a:xfrm>
            <a:off x="3071351" y="3209202"/>
            <a:ext cx="356205" cy="314240"/>
            <a:chOff x="-45674075" y="3586425"/>
            <a:chExt cx="300900" cy="265450"/>
          </a:xfrm>
        </p:grpSpPr>
        <p:sp>
          <p:nvSpPr>
            <p:cNvPr id="6893" name="Google Shape;6893;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67"/>
          <p:cNvGrpSpPr/>
          <p:nvPr/>
        </p:nvGrpSpPr>
        <p:grpSpPr>
          <a:xfrm>
            <a:off x="3072283" y="3625041"/>
            <a:ext cx="354341" cy="356205"/>
            <a:chOff x="-45673275" y="3937700"/>
            <a:chExt cx="299325" cy="300900"/>
          </a:xfrm>
        </p:grpSpPr>
        <p:sp>
          <p:nvSpPr>
            <p:cNvPr id="6896" name="Google Shape;6896;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67"/>
          <p:cNvGrpSpPr/>
          <p:nvPr/>
        </p:nvGrpSpPr>
        <p:grpSpPr>
          <a:xfrm>
            <a:off x="2186449" y="4117825"/>
            <a:ext cx="356205" cy="356205"/>
            <a:chOff x="-44512325" y="3176075"/>
            <a:chExt cx="300900" cy="300900"/>
          </a:xfrm>
        </p:grpSpPr>
        <p:sp>
          <p:nvSpPr>
            <p:cNvPr id="6903" name="Google Shape;6903;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67"/>
          <p:cNvGrpSpPr/>
          <p:nvPr/>
        </p:nvGrpSpPr>
        <p:grpSpPr>
          <a:xfrm>
            <a:off x="2589789" y="1386849"/>
            <a:ext cx="354341" cy="354341"/>
            <a:chOff x="-49027775" y="3183175"/>
            <a:chExt cx="299325" cy="299325"/>
          </a:xfrm>
        </p:grpSpPr>
        <p:sp>
          <p:nvSpPr>
            <p:cNvPr id="6907" name="Google Shape;6907;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67"/>
          <p:cNvGrpSpPr/>
          <p:nvPr/>
        </p:nvGrpSpPr>
        <p:grpSpPr>
          <a:xfrm>
            <a:off x="2589330" y="1822251"/>
            <a:ext cx="355258" cy="357152"/>
            <a:chOff x="-49027775" y="3550975"/>
            <a:chExt cx="300100" cy="301700"/>
          </a:xfrm>
        </p:grpSpPr>
        <p:sp>
          <p:nvSpPr>
            <p:cNvPr id="6912" name="Google Shape;6912;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7"/>
          <p:cNvGrpSpPr/>
          <p:nvPr/>
        </p:nvGrpSpPr>
        <p:grpSpPr>
          <a:xfrm>
            <a:off x="2587406" y="2259310"/>
            <a:ext cx="359106" cy="355525"/>
            <a:chOff x="-49031025" y="3920175"/>
            <a:chExt cx="303350" cy="300325"/>
          </a:xfrm>
        </p:grpSpPr>
        <p:sp>
          <p:nvSpPr>
            <p:cNvPr id="6923" name="Google Shape;6923;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67"/>
          <p:cNvGrpSpPr/>
          <p:nvPr/>
        </p:nvGrpSpPr>
        <p:grpSpPr>
          <a:xfrm>
            <a:off x="1303511" y="2752344"/>
            <a:ext cx="356176" cy="354341"/>
            <a:chOff x="-47155575" y="3200500"/>
            <a:chExt cx="300875" cy="299325"/>
          </a:xfrm>
        </p:grpSpPr>
        <p:sp>
          <p:nvSpPr>
            <p:cNvPr id="6930" name="Google Shape;6930;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67"/>
          <p:cNvGrpSpPr/>
          <p:nvPr/>
        </p:nvGrpSpPr>
        <p:grpSpPr>
          <a:xfrm>
            <a:off x="1303970" y="3188692"/>
            <a:ext cx="355258" cy="355258"/>
            <a:chOff x="-47154800" y="3569100"/>
            <a:chExt cx="300100" cy="300100"/>
          </a:xfrm>
        </p:grpSpPr>
        <p:sp>
          <p:nvSpPr>
            <p:cNvPr id="6937" name="Google Shape;6937;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7"/>
          <p:cNvGrpSpPr/>
          <p:nvPr/>
        </p:nvGrpSpPr>
        <p:grpSpPr>
          <a:xfrm>
            <a:off x="1304443" y="3626905"/>
            <a:ext cx="354311" cy="353423"/>
            <a:chOff x="-47154000" y="3939275"/>
            <a:chExt cx="299300" cy="298550"/>
          </a:xfrm>
        </p:grpSpPr>
        <p:sp>
          <p:nvSpPr>
            <p:cNvPr id="6944" name="Google Shape;6944;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67"/>
          <p:cNvGrpSpPr/>
          <p:nvPr/>
        </p:nvGrpSpPr>
        <p:grpSpPr>
          <a:xfrm>
            <a:off x="3529733" y="2752344"/>
            <a:ext cx="312375" cy="354341"/>
            <a:chOff x="-45286550" y="3200500"/>
            <a:chExt cx="263875" cy="299325"/>
          </a:xfrm>
        </p:grpSpPr>
        <p:sp>
          <p:nvSpPr>
            <p:cNvPr id="6949" name="Google Shape;6949;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67"/>
          <p:cNvGrpSpPr/>
          <p:nvPr/>
        </p:nvGrpSpPr>
        <p:grpSpPr>
          <a:xfrm>
            <a:off x="3529733" y="3189639"/>
            <a:ext cx="312375" cy="354311"/>
            <a:chOff x="-45286550" y="3569900"/>
            <a:chExt cx="263875" cy="299300"/>
          </a:xfrm>
        </p:grpSpPr>
        <p:sp>
          <p:nvSpPr>
            <p:cNvPr id="6953" name="Google Shape;6953;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67"/>
          <p:cNvGrpSpPr/>
          <p:nvPr/>
        </p:nvGrpSpPr>
        <p:grpSpPr>
          <a:xfrm>
            <a:off x="3540920" y="3625988"/>
            <a:ext cx="290001" cy="355258"/>
            <a:chOff x="-45277900" y="3938500"/>
            <a:chExt cx="244975" cy="300100"/>
          </a:xfrm>
        </p:grpSpPr>
        <p:sp>
          <p:nvSpPr>
            <p:cNvPr id="6960" name="Google Shape;6960;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67"/>
          <p:cNvGrpSpPr/>
          <p:nvPr/>
        </p:nvGrpSpPr>
        <p:grpSpPr>
          <a:xfrm>
            <a:off x="2626869" y="4095090"/>
            <a:ext cx="355258" cy="355258"/>
            <a:chOff x="-44502875" y="3576975"/>
            <a:chExt cx="300100" cy="300100"/>
          </a:xfrm>
        </p:grpSpPr>
        <p:sp>
          <p:nvSpPr>
            <p:cNvPr id="6965" name="Google Shape;6965;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67"/>
          <p:cNvGrpSpPr/>
          <p:nvPr/>
        </p:nvGrpSpPr>
        <p:grpSpPr>
          <a:xfrm>
            <a:off x="4835456" y="1828361"/>
            <a:ext cx="356196" cy="354670"/>
            <a:chOff x="-13946200" y="3647075"/>
            <a:chExt cx="353650" cy="352100"/>
          </a:xfrm>
        </p:grpSpPr>
        <p:sp>
          <p:nvSpPr>
            <p:cNvPr id="6969" name="Google Shape;6969;p6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67"/>
          <p:cNvGrpSpPr/>
          <p:nvPr/>
        </p:nvGrpSpPr>
        <p:grpSpPr>
          <a:xfrm>
            <a:off x="6618849" y="1387844"/>
            <a:ext cx="357002" cy="354267"/>
            <a:chOff x="-12163025" y="3214275"/>
            <a:chExt cx="354450" cy="351700"/>
          </a:xfrm>
        </p:grpSpPr>
        <p:sp>
          <p:nvSpPr>
            <p:cNvPr id="6976" name="Google Shape;6976;p6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67"/>
          <p:cNvGrpSpPr/>
          <p:nvPr/>
        </p:nvGrpSpPr>
        <p:grpSpPr>
          <a:xfrm>
            <a:off x="6619629" y="1827581"/>
            <a:ext cx="355441" cy="356232"/>
            <a:chOff x="-12160675" y="3647875"/>
            <a:chExt cx="352900" cy="353650"/>
          </a:xfrm>
        </p:grpSpPr>
        <p:sp>
          <p:nvSpPr>
            <p:cNvPr id="6980" name="Google Shape;6980;p6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67"/>
          <p:cNvGrpSpPr/>
          <p:nvPr/>
        </p:nvGrpSpPr>
        <p:grpSpPr>
          <a:xfrm>
            <a:off x="6630345" y="2272036"/>
            <a:ext cx="354635" cy="356232"/>
            <a:chOff x="-12160675" y="4081850"/>
            <a:chExt cx="352100" cy="353650"/>
          </a:xfrm>
        </p:grpSpPr>
        <p:sp>
          <p:nvSpPr>
            <p:cNvPr id="6988" name="Google Shape;6988;p6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67"/>
          <p:cNvGrpSpPr/>
          <p:nvPr/>
        </p:nvGrpSpPr>
        <p:grpSpPr>
          <a:xfrm>
            <a:off x="4835311" y="2746480"/>
            <a:ext cx="355416" cy="355652"/>
            <a:chOff x="-10391650" y="3180600"/>
            <a:chExt cx="352875" cy="353075"/>
          </a:xfrm>
        </p:grpSpPr>
        <p:sp>
          <p:nvSpPr>
            <p:cNvPr id="6995" name="Google Shape;6995;p6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67"/>
          <p:cNvGrpSpPr/>
          <p:nvPr/>
        </p:nvGrpSpPr>
        <p:grpSpPr>
          <a:xfrm>
            <a:off x="4835310" y="3223278"/>
            <a:ext cx="354635" cy="353890"/>
            <a:chOff x="-10390875" y="3616350"/>
            <a:chExt cx="352100" cy="351325"/>
          </a:xfrm>
        </p:grpSpPr>
        <p:sp>
          <p:nvSpPr>
            <p:cNvPr id="7002" name="Google Shape;7002;p6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67"/>
          <p:cNvGrpSpPr/>
          <p:nvPr/>
        </p:nvGrpSpPr>
        <p:grpSpPr>
          <a:xfrm>
            <a:off x="7502285" y="2747943"/>
            <a:ext cx="312585" cy="354670"/>
            <a:chOff x="-10370400" y="4049550"/>
            <a:chExt cx="310350" cy="352100"/>
          </a:xfrm>
        </p:grpSpPr>
        <p:sp>
          <p:nvSpPr>
            <p:cNvPr id="7006" name="Google Shape;7006;p6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7"/>
          <p:cNvGrpSpPr/>
          <p:nvPr/>
        </p:nvGrpSpPr>
        <p:grpSpPr>
          <a:xfrm>
            <a:off x="6606541" y="2746884"/>
            <a:ext cx="379236" cy="354847"/>
            <a:chOff x="-8674650" y="3210975"/>
            <a:chExt cx="376525" cy="352275"/>
          </a:xfrm>
        </p:grpSpPr>
        <p:sp>
          <p:nvSpPr>
            <p:cNvPr id="7012" name="Google Shape;7012;p6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67"/>
          <p:cNvGrpSpPr/>
          <p:nvPr/>
        </p:nvGrpSpPr>
        <p:grpSpPr>
          <a:xfrm>
            <a:off x="5278038" y="1828361"/>
            <a:ext cx="356221" cy="354670"/>
            <a:chOff x="-13512225" y="3647075"/>
            <a:chExt cx="353675" cy="352100"/>
          </a:xfrm>
        </p:grpSpPr>
        <p:sp>
          <p:nvSpPr>
            <p:cNvPr id="7019" name="Google Shape;7019;p6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7"/>
          <p:cNvGrpSpPr/>
          <p:nvPr/>
        </p:nvGrpSpPr>
        <p:grpSpPr>
          <a:xfrm>
            <a:off x="5288351" y="2272427"/>
            <a:ext cx="356221" cy="355451"/>
            <a:chOff x="-13512225" y="4080275"/>
            <a:chExt cx="353675" cy="352875"/>
          </a:xfrm>
        </p:grpSpPr>
        <p:sp>
          <p:nvSpPr>
            <p:cNvPr id="7030" name="Google Shape;7030;p6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67"/>
          <p:cNvGrpSpPr/>
          <p:nvPr/>
        </p:nvGrpSpPr>
        <p:grpSpPr>
          <a:xfrm>
            <a:off x="7061431" y="1419788"/>
            <a:ext cx="356196" cy="290379"/>
            <a:chOff x="-11728250" y="3245400"/>
            <a:chExt cx="353650" cy="288275"/>
          </a:xfrm>
        </p:grpSpPr>
        <p:sp>
          <p:nvSpPr>
            <p:cNvPr id="7042" name="Google Shape;7042;p6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7"/>
          <p:cNvGrpSpPr/>
          <p:nvPr/>
        </p:nvGrpSpPr>
        <p:grpSpPr>
          <a:xfrm>
            <a:off x="7093939" y="2272427"/>
            <a:ext cx="311804" cy="355451"/>
            <a:chOff x="-11703850" y="4081850"/>
            <a:chExt cx="309575" cy="352875"/>
          </a:xfrm>
        </p:grpSpPr>
        <p:sp>
          <p:nvSpPr>
            <p:cNvPr id="7048" name="Google Shape;7048;p6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67"/>
          <p:cNvGrpSpPr/>
          <p:nvPr/>
        </p:nvGrpSpPr>
        <p:grpSpPr>
          <a:xfrm>
            <a:off x="5282595" y="2746580"/>
            <a:ext cx="357002" cy="355451"/>
            <a:chOff x="-9958475" y="3180025"/>
            <a:chExt cx="354450" cy="352875"/>
          </a:xfrm>
        </p:grpSpPr>
        <p:sp>
          <p:nvSpPr>
            <p:cNvPr id="7057" name="Google Shape;7057;p6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7"/>
          <p:cNvGrpSpPr/>
          <p:nvPr/>
        </p:nvGrpSpPr>
        <p:grpSpPr>
          <a:xfrm>
            <a:off x="5291722" y="3222561"/>
            <a:ext cx="337966" cy="355325"/>
            <a:chOff x="-9949025" y="3615575"/>
            <a:chExt cx="335550" cy="352750"/>
          </a:xfrm>
        </p:grpSpPr>
        <p:sp>
          <p:nvSpPr>
            <p:cNvPr id="7061" name="Google Shape;7061;p6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4" name="Google Shape;7064;p67"/>
          <p:cNvGrpSpPr/>
          <p:nvPr/>
        </p:nvGrpSpPr>
        <p:grpSpPr>
          <a:xfrm>
            <a:off x="7926568" y="2746067"/>
            <a:ext cx="360175" cy="358423"/>
            <a:chOff x="-9961625" y="4048175"/>
            <a:chExt cx="357600" cy="355825"/>
          </a:xfrm>
        </p:grpSpPr>
        <p:sp>
          <p:nvSpPr>
            <p:cNvPr id="7065" name="Google Shape;7065;p6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67"/>
          <p:cNvGrpSpPr/>
          <p:nvPr/>
        </p:nvGrpSpPr>
        <p:grpSpPr>
          <a:xfrm>
            <a:off x="6613289" y="3221579"/>
            <a:ext cx="364959" cy="357289"/>
            <a:chOff x="-8680950" y="3624225"/>
            <a:chExt cx="362350" cy="354700"/>
          </a:xfrm>
        </p:grpSpPr>
        <p:sp>
          <p:nvSpPr>
            <p:cNvPr id="7072" name="Google Shape;7072;p6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7"/>
          <p:cNvGrpSpPr/>
          <p:nvPr/>
        </p:nvGrpSpPr>
        <p:grpSpPr>
          <a:xfrm>
            <a:off x="5749533" y="1387239"/>
            <a:ext cx="313365" cy="355476"/>
            <a:chOff x="-13056975" y="3212300"/>
            <a:chExt cx="311125" cy="352900"/>
          </a:xfrm>
        </p:grpSpPr>
        <p:sp>
          <p:nvSpPr>
            <p:cNvPr id="7079" name="Google Shape;7079;p6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67"/>
          <p:cNvGrpSpPr/>
          <p:nvPr/>
        </p:nvGrpSpPr>
        <p:grpSpPr>
          <a:xfrm>
            <a:off x="5726921" y="1828034"/>
            <a:ext cx="358588" cy="355325"/>
            <a:chOff x="-13077450" y="3647075"/>
            <a:chExt cx="356025" cy="352750"/>
          </a:xfrm>
        </p:grpSpPr>
        <p:sp>
          <p:nvSpPr>
            <p:cNvPr id="7084" name="Google Shape;7084;p6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67"/>
          <p:cNvGrpSpPr/>
          <p:nvPr/>
        </p:nvGrpSpPr>
        <p:grpSpPr>
          <a:xfrm>
            <a:off x="5738027" y="2271633"/>
            <a:ext cx="357002" cy="357037"/>
            <a:chOff x="-13079025" y="4079475"/>
            <a:chExt cx="354450" cy="354450"/>
          </a:xfrm>
        </p:grpSpPr>
        <p:sp>
          <p:nvSpPr>
            <p:cNvPr id="7088" name="Google Shape;7088;p6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67"/>
          <p:cNvGrpSpPr/>
          <p:nvPr/>
        </p:nvGrpSpPr>
        <p:grpSpPr>
          <a:xfrm>
            <a:off x="7511094" y="1387642"/>
            <a:ext cx="356221" cy="354670"/>
            <a:chOff x="-11292700" y="3213875"/>
            <a:chExt cx="353675" cy="352100"/>
          </a:xfrm>
        </p:grpSpPr>
        <p:sp>
          <p:nvSpPr>
            <p:cNvPr id="7093" name="Google Shape;7093;p6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7"/>
          <p:cNvGrpSpPr/>
          <p:nvPr/>
        </p:nvGrpSpPr>
        <p:grpSpPr>
          <a:xfrm>
            <a:off x="7505152" y="1827581"/>
            <a:ext cx="368106" cy="356232"/>
            <a:chOff x="-11299000" y="3647875"/>
            <a:chExt cx="365475" cy="353650"/>
          </a:xfrm>
        </p:grpSpPr>
        <p:sp>
          <p:nvSpPr>
            <p:cNvPr id="7101" name="Google Shape;7101;p6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67"/>
          <p:cNvGrpSpPr/>
          <p:nvPr/>
        </p:nvGrpSpPr>
        <p:grpSpPr>
          <a:xfrm>
            <a:off x="7520614" y="2283532"/>
            <a:ext cx="357808" cy="333240"/>
            <a:chOff x="-11295075" y="4092875"/>
            <a:chExt cx="355250" cy="330825"/>
          </a:xfrm>
        </p:grpSpPr>
        <p:sp>
          <p:nvSpPr>
            <p:cNvPr id="7108" name="Google Shape;7108;p6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67"/>
          <p:cNvGrpSpPr/>
          <p:nvPr/>
        </p:nvGrpSpPr>
        <p:grpSpPr>
          <a:xfrm>
            <a:off x="5746214" y="2746580"/>
            <a:ext cx="312585" cy="355451"/>
            <a:chOff x="-9500075" y="3180800"/>
            <a:chExt cx="310350" cy="352875"/>
          </a:xfrm>
        </p:grpSpPr>
        <p:sp>
          <p:nvSpPr>
            <p:cNvPr id="7114" name="Google Shape;7114;p6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67"/>
          <p:cNvGrpSpPr/>
          <p:nvPr/>
        </p:nvGrpSpPr>
        <p:grpSpPr>
          <a:xfrm>
            <a:off x="5724005" y="3222095"/>
            <a:ext cx="356221" cy="356257"/>
            <a:chOff x="-9523700" y="3614000"/>
            <a:chExt cx="353675" cy="353675"/>
          </a:xfrm>
        </p:grpSpPr>
        <p:sp>
          <p:nvSpPr>
            <p:cNvPr id="7124" name="Google Shape;7124;p6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7"/>
          <p:cNvGrpSpPr/>
          <p:nvPr/>
        </p:nvGrpSpPr>
        <p:grpSpPr>
          <a:xfrm>
            <a:off x="7508956" y="3244737"/>
            <a:ext cx="356221" cy="354670"/>
            <a:chOff x="-9523700" y="4049550"/>
            <a:chExt cx="353675" cy="352100"/>
          </a:xfrm>
        </p:grpSpPr>
        <p:sp>
          <p:nvSpPr>
            <p:cNvPr id="7134" name="Google Shape;7134;p6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67"/>
          <p:cNvGrpSpPr/>
          <p:nvPr/>
        </p:nvGrpSpPr>
        <p:grpSpPr>
          <a:xfrm>
            <a:off x="7065071" y="3244710"/>
            <a:ext cx="357002" cy="311029"/>
            <a:chOff x="-8209150" y="3659675"/>
            <a:chExt cx="354450" cy="308775"/>
          </a:xfrm>
        </p:grpSpPr>
        <p:sp>
          <p:nvSpPr>
            <p:cNvPr id="7142" name="Google Shape;7142;p6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67"/>
          <p:cNvGrpSpPr/>
          <p:nvPr/>
        </p:nvGrpSpPr>
        <p:grpSpPr>
          <a:xfrm>
            <a:off x="6178632" y="2273623"/>
            <a:ext cx="356221" cy="353059"/>
            <a:chOff x="-12643475" y="4081850"/>
            <a:chExt cx="353675" cy="350500"/>
          </a:xfrm>
        </p:grpSpPr>
        <p:sp>
          <p:nvSpPr>
            <p:cNvPr id="7149" name="Google Shape;7149;p6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3" name="Google Shape;7153;p6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4" name="Google Shape;7154;p67"/>
          <p:cNvGrpSpPr/>
          <p:nvPr/>
        </p:nvGrpSpPr>
        <p:grpSpPr>
          <a:xfrm>
            <a:off x="7961232" y="2283532"/>
            <a:ext cx="356221" cy="333240"/>
            <a:chOff x="-10858725" y="4092875"/>
            <a:chExt cx="353675" cy="330825"/>
          </a:xfrm>
        </p:grpSpPr>
        <p:sp>
          <p:nvSpPr>
            <p:cNvPr id="7155" name="Google Shape;7155;p6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67"/>
          <p:cNvGrpSpPr/>
          <p:nvPr/>
        </p:nvGrpSpPr>
        <p:grpSpPr>
          <a:xfrm>
            <a:off x="6219755" y="3222498"/>
            <a:ext cx="252278" cy="355451"/>
            <a:chOff x="-9039300" y="3614000"/>
            <a:chExt cx="250475" cy="352875"/>
          </a:xfrm>
        </p:grpSpPr>
        <p:sp>
          <p:nvSpPr>
            <p:cNvPr id="7162" name="Google Shape;7162;p6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67"/>
          <p:cNvGrpSpPr/>
          <p:nvPr/>
        </p:nvGrpSpPr>
        <p:grpSpPr>
          <a:xfrm>
            <a:off x="7951721" y="3244737"/>
            <a:ext cx="354635" cy="354670"/>
            <a:chOff x="-9088150" y="4049550"/>
            <a:chExt cx="352100" cy="352100"/>
          </a:xfrm>
        </p:grpSpPr>
        <p:sp>
          <p:nvSpPr>
            <p:cNvPr id="7165" name="Google Shape;7165;p6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7"/>
          <p:cNvGrpSpPr/>
          <p:nvPr/>
        </p:nvGrpSpPr>
        <p:grpSpPr>
          <a:xfrm>
            <a:off x="7086085" y="2746970"/>
            <a:ext cx="315757" cy="354670"/>
            <a:chOff x="-8191825" y="3174500"/>
            <a:chExt cx="313500" cy="352100"/>
          </a:xfrm>
        </p:grpSpPr>
        <p:sp>
          <p:nvSpPr>
            <p:cNvPr id="7172" name="Google Shape;7172;p6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67"/>
          <p:cNvGrpSpPr/>
          <p:nvPr/>
        </p:nvGrpSpPr>
        <p:grpSpPr>
          <a:xfrm>
            <a:off x="4835443" y="1387491"/>
            <a:ext cx="356221" cy="354973"/>
            <a:chOff x="-13947000" y="3212800"/>
            <a:chExt cx="353675" cy="352400"/>
          </a:xfrm>
        </p:grpSpPr>
        <p:sp>
          <p:nvSpPr>
            <p:cNvPr id="7176" name="Google Shape;7176;p6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8" name="Google Shape;7178;p6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9" name="Google Shape;7179;p67"/>
          <p:cNvGrpSpPr/>
          <p:nvPr/>
        </p:nvGrpSpPr>
        <p:grpSpPr>
          <a:xfrm>
            <a:off x="5278038" y="1386849"/>
            <a:ext cx="356221" cy="356257"/>
            <a:chOff x="-13512225" y="3211525"/>
            <a:chExt cx="353675" cy="353675"/>
          </a:xfrm>
        </p:grpSpPr>
        <p:sp>
          <p:nvSpPr>
            <p:cNvPr id="7180" name="Google Shape;7180;p6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67"/>
          <p:cNvGrpSpPr/>
          <p:nvPr/>
        </p:nvGrpSpPr>
        <p:grpSpPr>
          <a:xfrm>
            <a:off x="6168320" y="1387239"/>
            <a:ext cx="356221" cy="355476"/>
            <a:chOff x="-12643475" y="3212300"/>
            <a:chExt cx="353675" cy="352900"/>
          </a:xfrm>
        </p:grpSpPr>
        <p:sp>
          <p:nvSpPr>
            <p:cNvPr id="7186" name="Google Shape;7186;p6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67"/>
          <p:cNvGrpSpPr/>
          <p:nvPr/>
        </p:nvGrpSpPr>
        <p:grpSpPr>
          <a:xfrm>
            <a:off x="6168320" y="1839013"/>
            <a:ext cx="356221" cy="333366"/>
            <a:chOff x="-12643475" y="3657325"/>
            <a:chExt cx="353675" cy="330950"/>
          </a:xfrm>
        </p:grpSpPr>
        <p:sp>
          <p:nvSpPr>
            <p:cNvPr id="7196" name="Google Shape;7196;p6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7"/>
          <p:cNvGrpSpPr/>
          <p:nvPr/>
        </p:nvGrpSpPr>
        <p:grpSpPr>
          <a:xfrm>
            <a:off x="7951322" y="1387642"/>
            <a:ext cx="355416" cy="354670"/>
            <a:chOff x="-10857925" y="3213875"/>
            <a:chExt cx="352875" cy="352100"/>
          </a:xfrm>
        </p:grpSpPr>
        <p:sp>
          <p:nvSpPr>
            <p:cNvPr id="7203" name="Google Shape;7203;p6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67"/>
          <p:cNvGrpSpPr/>
          <p:nvPr/>
        </p:nvGrpSpPr>
        <p:grpSpPr>
          <a:xfrm>
            <a:off x="6168237" y="2747071"/>
            <a:ext cx="356096" cy="354469"/>
            <a:chOff x="-9089725" y="3180200"/>
            <a:chExt cx="353550" cy="351900"/>
          </a:xfrm>
        </p:grpSpPr>
        <p:sp>
          <p:nvSpPr>
            <p:cNvPr id="7214" name="Google Shape;7214;p6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67"/>
          <p:cNvGrpSpPr/>
          <p:nvPr/>
        </p:nvGrpSpPr>
        <p:grpSpPr>
          <a:xfrm>
            <a:off x="7060235" y="1826875"/>
            <a:ext cx="358588" cy="357642"/>
            <a:chOff x="7083760" y="1971660"/>
            <a:chExt cx="358588" cy="357642"/>
          </a:xfrm>
        </p:grpSpPr>
        <p:sp>
          <p:nvSpPr>
            <p:cNvPr id="7217" name="Google Shape;7217;p6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9" name="Google Shape;7229;p6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Creative Process Icons</a:t>
            </a:r>
            <a:endParaRPr sz="2400">
              <a:solidFill>
                <a:srgbClr val="FFFFFF"/>
              </a:solidFill>
            </a:endParaRPr>
          </a:p>
        </p:txBody>
      </p:sp>
      <p:sp>
        <p:nvSpPr>
          <p:cNvPr id="7230" name="Google Shape;7230;p6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Performing Arts Icons</a:t>
            </a:r>
            <a:endParaRPr sz="2400">
              <a:solidFill>
                <a:srgbClr val="FFFFFF"/>
              </a:solidFill>
            </a:endParaRPr>
          </a:p>
        </p:txBody>
      </p:sp>
    </p:spTree>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234"/>
        <p:cNvGrpSpPr/>
        <p:nvPr/>
      </p:nvGrpSpPr>
      <p:grpSpPr>
        <a:xfrm>
          <a:off x="0" y="0"/>
          <a:ext cx="0" cy="0"/>
          <a:chOff x="0" y="0"/>
          <a:chExt cx="0" cy="0"/>
        </a:xfrm>
      </p:grpSpPr>
      <p:sp>
        <p:nvSpPr>
          <p:cNvPr id="7235" name="Google Shape;7235;p6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6" name="Google Shape;7236;p68"/>
          <p:cNvGrpSpPr/>
          <p:nvPr/>
        </p:nvGrpSpPr>
        <p:grpSpPr>
          <a:xfrm>
            <a:off x="719610" y="2243507"/>
            <a:ext cx="452798" cy="449473"/>
            <a:chOff x="-21322300" y="3693325"/>
            <a:chExt cx="306400" cy="304150"/>
          </a:xfrm>
        </p:grpSpPr>
        <p:sp>
          <p:nvSpPr>
            <p:cNvPr id="7237" name="Google Shape;7237;p6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8"/>
          <p:cNvGrpSpPr/>
          <p:nvPr/>
        </p:nvGrpSpPr>
        <p:grpSpPr>
          <a:xfrm>
            <a:off x="719019" y="2810244"/>
            <a:ext cx="453980" cy="422540"/>
            <a:chOff x="-21322300" y="4077125"/>
            <a:chExt cx="307200" cy="285925"/>
          </a:xfrm>
        </p:grpSpPr>
        <p:sp>
          <p:nvSpPr>
            <p:cNvPr id="7242" name="Google Shape;7242;p6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68"/>
          <p:cNvGrpSpPr/>
          <p:nvPr/>
        </p:nvGrpSpPr>
        <p:grpSpPr>
          <a:xfrm>
            <a:off x="3496195" y="1689128"/>
            <a:ext cx="451653" cy="450212"/>
            <a:chOff x="-19394200" y="3333800"/>
            <a:chExt cx="305625" cy="304650"/>
          </a:xfrm>
        </p:grpSpPr>
        <p:sp>
          <p:nvSpPr>
            <p:cNvPr id="7255" name="Google Shape;7255;p6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68"/>
          <p:cNvGrpSpPr/>
          <p:nvPr/>
        </p:nvGrpSpPr>
        <p:grpSpPr>
          <a:xfrm>
            <a:off x="3495032" y="2243580"/>
            <a:ext cx="453980" cy="449325"/>
            <a:chOff x="-19396575" y="3708500"/>
            <a:chExt cx="307200" cy="304050"/>
          </a:xfrm>
        </p:grpSpPr>
        <p:sp>
          <p:nvSpPr>
            <p:cNvPr id="7265" name="Google Shape;7265;p6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8"/>
          <p:cNvGrpSpPr/>
          <p:nvPr/>
        </p:nvGrpSpPr>
        <p:grpSpPr>
          <a:xfrm>
            <a:off x="3489212" y="2796461"/>
            <a:ext cx="465618" cy="450101"/>
            <a:chOff x="-19394200" y="4084200"/>
            <a:chExt cx="315075" cy="304575"/>
          </a:xfrm>
        </p:grpSpPr>
        <p:sp>
          <p:nvSpPr>
            <p:cNvPr id="7269" name="Google Shape;7269;p6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68"/>
          <p:cNvGrpSpPr/>
          <p:nvPr/>
        </p:nvGrpSpPr>
        <p:grpSpPr>
          <a:xfrm>
            <a:off x="6294923" y="1689001"/>
            <a:ext cx="400447" cy="450470"/>
            <a:chOff x="-17526750" y="3309200"/>
            <a:chExt cx="270975" cy="304825"/>
          </a:xfrm>
        </p:grpSpPr>
        <p:sp>
          <p:nvSpPr>
            <p:cNvPr id="7276" name="Google Shape;7276;p6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68"/>
          <p:cNvGrpSpPr/>
          <p:nvPr/>
        </p:nvGrpSpPr>
        <p:grpSpPr>
          <a:xfrm>
            <a:off x="6271075" y="2244173"/>
            <a:ext cx="448143" cy="448143"/>
            <a:chOff x="-17542500" y="3684100"/>
            <a:chExt cx="303250" cy="303250"/>
          </a:xfrm>
        </p:grpSpPr>
        <p:sp>
          <p:nvSpPr>
            <p:cNvPr id="7282" name="Google Shape;7282;p6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8"/>
          <p:cNvGrpSpPr/>
          <p:nvPr/>
        </p:nvGrpSpPr>
        <p:grpSpPr>
          <a:xfrm>
            <a:off x="6270484" y="2810817"/>
            <a:ext cx="449325" cy="421395"/>
            <a:chOff x="-17542500" y="4068450"/>
            <a:chExt cx="304050" cy="285150"/>
          </a:xfrm>
        </p:grpSpPr>
        <p:sp>
          <p:nvSpPr>
            <p:cNvPr id="7290" name="Google Shape;7290;p6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68"/>
          <p:cNvGrpSpPr/>
          <p:nvPr/>
        </p:nvGrpSpPr>
        <p:grpSpPr>
          <a:xfrm>
            <a:off x="3500906" y="3342211"/>
            <a:ext cx="343404" cy="449325"/>
            <a:chOff x="-15652200" y="3335975"/>
            <a:chExt cx="232375" cy="304050"/>
          </a:xfrm>
        </p:grpSpPr>
        <p:sp>
          <p:nvSpPr>
            <p:cNvPr id="7297" name="Google Shape;7297;p6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68"/>
          <p:cNvGrpSpPr/>
          <p:nvPr/>
        </p:nvGrpSpPr>
        <p:grpSpPr>
          <a:xfrm>
            <a:off x="1274819" y="2243729"/>
            <a:ext cx="449325" cy="449030"/>
            <a:chOff x="-20945825" y="3692175"/>
            <a:chExt cx="304050" cy="303850"/>
          </a:xfrm>
        </p:grpSpPr>
        <p:sp>
          <p:nvSpPr>
            <p:cNvPr id="7307" name="Google Shape;7307;p6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8"/>
          <p:cNvGrpSpPr/>
          <p:nvPr/>
        </p:nvGrpSpPr>
        <p:grpSpPr>
          <a:xfrm>
            <a:off x="4081644" y="1689848"/>
            <a:ext cx="372516" cy="448771"/>
            <a:chOff x="-18994100" y="3334775"/>
            <a:chExt cx="252075" cy="303675"/>
          </a:xfrm>
        </p:grpSpPr>
        <p:sp>
          <p:nvSpPr>
            <p:cNvPr id="7312" name="Google Shape;7312;p6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8"/>
          <p:cNvGrpSpPr/>
          <p:nvPr/>
        </p:nvGrpSpPr>
        <p:grpSpPr>
          <a:xfrm>
            <a:off x="4096200" y="2244743"/>
            <a:ext cx="343404" cy="446998"/>
            <a:chOff x="-18983850" y="3710075"/>
            <a:chExt cx="232375" cy="302475"/>
          </a:xfrm>
        </p:grpSpPr>
        <p:sp>
          <p:nvSpPr>
            <p:cNvPr id="7317" name="Google Shape;7317;p6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8"/>
          <p:cNvGrpSpPr/>
          <p:nvPr/>
        </p:nvGrpSpPr>
        <p:grpSpPr>
          <a:xfrm>
            <a:off x="1274247" y="1689573"/>
            <a:ext cx="450470" cy="449325"/>
            <a:chOff x="-20946600" y="3317850"/>
            <a:chExt cx="304825" cy="304050"/>
          </a:xfrm>
        </p:grpSpPr>
        <p:sp>
          <p:nvSpPr>
            <p:cNvPr id="7322" name="Google Shape;7322;p6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68"/>
          <p:cNvGrpSpPr/>
          <p:nvPr/>
        </p:nvGrpSpPr>
        <p:grpSpPr>
          <a:xfrm>
            <a:off x="1300422" y="2797442"/>
            <a:ext cx="398119" cy="448143"/>
            <a:chOff x="-20930075" y="4066100"/>
            <a:chExt cx="269400" cy="303250"/>
          </a:xfrm>
        </p:grpSpPr>
        <p:sp>
          <p:nvSpPr>
            <p:cNvPr id="7326" name="Google Shape;7326;p6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68"/>
          <p:cNvGrpSpPr/>
          <p:nvPr/>
        </p:nvGrpSpPr>
        <p:grpSpPr>
          <a:xfrm>
            <a:off x="4042667" y="2797422"/>
            <a:ext cx="450470" cy="448180"/>
            <a:chOff x="-19020075" y="4084200"/>
            <a:chExt cx="304825" cy="303275"/>
          </a:xfrm>
        </p:grpSpPr>
        <p:sp>
          <p:nvSpPr>
            <p:cNvPr id="7329" name="Google Shape;7329;p6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68"/>
          <p:cNvGrpSpPr/>
          <p:nvPr/>
        </p:nvGrpSpPr>
        <p:grpSpPr>
          <a:xfrm>
            <a:off x="6859931" y="1689001"/>
            <a:ext cx="396937" cy="450470"/>
            <a:chOff x="-17149475" y="3309200"/>
            <a:chExt cx="268600" cy="304825"/>
          </a:xfrm>
        </p:grpSpPr>
        <p:sp>
          <p:nvSpPr>
            <p:cNvPr id="7339" name="Google Shape;7339;p6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8"/>
          <p:cNvGrpSpPr/>
          <p:nvPr/>
        </p:nvGrpSpPr>
        <p:grpSpPr>
          <a:xfrm>
            <a:off x="6833737" y="2258120"/>
            <a:ext cx="449325" cy="420249"/>
            <a:chOff x="-17168375" y="3692750"/>
            <a:chExt cx="304050" cy="284375"/>
          </a:xfrm>
        </p:grpSpPr>
        <p:sp>
          <p:nvSpPr>
            <p:cNvPr id="7342" name="Google Shape;7342;p6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68"/>
          <p:cNvGrpSpPr/>
          <p:nvPr/>
        </p:nvGrpSpPr>
        <p:grpSpPr>
          <a:xfrm>
            <a:off x="6830246" y="2796852"/>
            <a:ext cx="456308" cy="449325"/>
            <a:chOff x="-17170750" y="4058800"/>
            <a:chExt cx="308775" cy="304050"/>
          </a:xfrm>
        </p:grpSpPr>
        <p:sp>
          <p:nvSpPr>
            <p:cNvPr id="7350" name="Google Shape;7350;p6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8"/>
          <p:cNvGrpSpPr/>
          <p:nvPr/>
        </p:nvGrpSpPr>
        <p:grpSpPr>
          <a:xfrm>
            <a:off x="5692143" y="3343358"/>
            <a:ext cx="450470" cy="446998"/>
            <a:chOff x="-15688425" y="3707725"/>
            <a:chExt cx="304825" cy="302475"/>
          </a:xfrm>
        </p:grpSpPr>
        <p:sp>
          <p:nvSpPr>
            <p:cNvPr id="7368" name="Google Shape;7368;p6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68"/>
          <p:cNvGrpSpPr/>
          <p:nvPr/>
        </p:nvGrpSpPr>
        <p:grpSpPr>
          <a:xfrm>
            <a:off x="1836300" y="1690441"/>
            <a:ext cx="451653" cy="447589"/>
            <a:chOff x="-20572500" y="3319025"/>
            <a:chExt cx="305625" cy="302875"/>
          </a:xfrm>
        </p:grpSpPr>
        <p:sp>
          <p:nvSpPr>
            <p:cNvPr id="7375" name="Google Shape;7375;p6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8"/>
          <p:cNvGrpSpPr/>
          <p:nvPr/>
        </p:nvGrpSpPr>
        <p:grpSpPr>
          <a:xfrm>
            <a:off x="1837463" y="2305410"/>
            <a:ext cx="449325" cy="325670"/>
            <a:chOff x="-20571700" y="3722875"/>
            <a:chExt cx="304050" cy="220375"/>
          </a:xfrm>
        </p:grpSpPr>
        <p:sp>
          <p:nvSpPr>
            <p:cNvPr id="7378" name="Google Shape;7378;p6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68"/>
          <p:cNvGrpSpPr/>
          <p:nvPr/>
        </p:nvGrpSpPr>
        <p:grpSpPr>
          <a:xfrm>
            <a:off x="1836891" y="2796278"/>
            <a:ext cx="450470" cy="450470"/>
            <a:chOff x="-20571700" y="4066875"/>
            <a:chExt cx="304825" cy="304825"/>
          </a:xfrm>
        </p:grpSpPr>
        <p:sp>
          <p:nvSpPr>
            <p:cNvPr id="7386" name="Google Shape;7386;p6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68"/>
          <p:cNvGrpSpPr/>
          <p:nvPr/>
        </p:nvGrpSpPr>
        <p:grpSpPr>
          <a:xfrm>
            <a:off x="4603593" y="1688259"/>
            <a:ext cx="453980" cy="451948"/>
            <a:chOff x="-18645175" y="3334200"/>
            <a:chExt cx="307200" cy="305825"/>
          </a:xfrm>
        </p:grpSpPr>
        <p:sp>
          <p:nvSpPr>
            <p:cNvPr id="7393" name="Google Shape;7393;p6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8"/>
          <p:cNvGrpSpPr/>
          <p:nvPr/>
        </p:nvGrpSpPr>
        <p:grpSpPr>
          <a:xfrm>
            <a:off x="4604184" y="2242989"/>
            <a:ext cx="452798" cy="450507"/>
            <a:chOff x="-18645175" y="3708500"/>
            <a:chExt cx="306400" cy="304850"/>
          </a:xfrm>
        </p:grpSpPr>
        <p:sp>
          <p:nvSpPr>
            <p:cNvPr id="7399" name="Google Shape;7399;p6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68"/>
          <p:cNvGrpSpPr/>
          <p:nvPr/>
        </p:nvGrpSpPr>
        <p:grpSpPr>
          <a:xfrm>
            <a:off x="4601857" y="2795630"/>
            <a:ext cx="457453" cy="451763"/>
            <a:chOff x="-18647525" y="4082625"/>
            <a:chExt cx="309550" cy="305700"/>
          </a:xfrm>
        </p:grpSpPr>
        <p:sp>
          <p:nvSpPr>
            <p:cNvPr id="7407" name="Google Shape;7407;p6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68"/>
          <p:cNvGrpSpPr/>
          <p:nvPr/>
        </p:nvGrpSpPr>
        <p:grpSpPr>
          <a:xfrm>
            <a:off x="7412241" y="1689592"/>
            <a:ext cx="395755" cy="449288"/>
            <a:chOff x="-16775350" y="3309200"/>
            <a:chExt cx="267800" cy="304025"/>
          </a:xfrm>
        </p:grpSpPr>
        <p:sp>
          <p:nvSpPr>
            <p:cNvPr id="7412" name="Google Shape;7412;p6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5" name="Google Shape;7415;p68"/>
          <p:cNvGrpSpPr/>
          <p:nvPr/>
        </p:nvGrpSpPr>
        <p:grpSpPr>
          <a:xfrm>
            <a:off x="7412241" y="2241827"/>
            <a:ext cx="395755" cy="452835"/>
            <a:chOff x="-16775350" y="3683300"/>
            <a:chExt cx="267800" cy="306425"/>
          </a:xfrm>
        </p:grpSpPr>
        <p:sp>
          <p:nvSpPr>
            <p:cNvPr id="7416" name="Google Shape;7416;p6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68"/>
          <p:cNvGrpSpPr/>
          <p:nvPr/>
        </p:nvGrpSpPr>
        <p:grpSpPr>
          <a:xfrm>
            <a:off x="7384292" y="2796870"/>
            <a:ext cx="451653" cy="449288"/>
            <a:chOff x="-16794250" y="4058225"/>
            <a:chExt cx="305625" cy="304025"/>
          </a:xfrm>
        </p:grpSpPr>
        <p:sp>
          <p:nvSpPr>
            <p:cNvPr id="7420" name="Google Shape;7420;p6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9" name="Google Shape;7429;p6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0" name="Google Shape;7430;p68"/>
          <p:cNvGrpSpPr/>
          <p:nvPr/>
        </p:nvGrpSpPr>
        <p:grpSpPr>
          <a:xfrm>
            <a:off x="2385709" y="1689573"/>
            <a:ext cx="457453" cy="449325"/>
            <a:chOff x="-20199150" y="3317850"/>
            <a:chExt cx="309550" cy="304050"/>
          </a:xfrm>
        </p:grpSpPr>
        <p:sp>
          <p:nvSpPr>
            <p:cNvPr id="7431" name="Google Shape;7431;p6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68"/>
          <p:cNvGrpSpPr/>
          <p:nvPr/>
        </p:nvGrpSpPr>
        <p:grpSpPr>
          <a:xfrm>
            <a:off x="2388036" y="2242861"/>
            <a:ext cx="452798" cy="450766"/>
            <a:chOff x="-20199150" y="3693150"/>
            <a:chExt cx="306400" cy="305025"/>
          </a:xfrm>
        </p:grpSpPr>
        <p:sp>
          <p:nvSpPr>
            <p:cNvPr id="7439" name="Google Shape;7439;p6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8"/>
          <p:cNvGrpSpPr/>
          <p:nvPr/>
        </p:nvGrpSpPr>
        <p:grpSpPr>
          <a:xfrm>
            <a:off x="2388609" y="2795687"/>
            <a:ext cx="451653" cy="451653"/>
            <a:chOff x="-20197575" y="4066875"/>
            <a:chExt cx="305625" cy="305625"/>
          </a:xfrm>
        </p:grpSpPr>
        <p:sp>
          <p:nvSpPr>
            <p:cNvPr id="7446" name="Google Shape;7446;p6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8"/>
          <p:cNvGrpSpPr/>
          <p:nvPr/>
        </p:nvGrpSpPr>
        <p:grpSpPr>
          <a:xfrm>
            <a:off x="5170827" y="1687520"/>
            <a:ext cx="449325" cy="453426"/>
            <a:chOff x="-18271050" y="3333200"/>
            <a:chExt cx="304050" cy="306825"/>
          </a:xfrm>
        </p:grpSpPr>
        <p:sp>
          <p:nvSpPr>
            <p:cNvPr id="7455" name="Google Shape;7455;p6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8"/>
          <p:cNvGrpSpPr/>
          <p:nvPr/>
        </p:nvGrpSpPr>
        <p:grpSpPr>
          <a:xfrm>
            <a:off x="5171399" y="2244171"/>
            <a:ext cx="448180" cy="448143"/>
            <a:chOff x="-18270275" y="3710875"/>
            <a:chExt cx="303275" cy="303250"/>
          </a:xfrm>
        </p:grpSpPr>
        <p:sp>
          <p:nvSpPr>
            <p:cNvPr id="7461" name="Google Shape;7461;p6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68"/>
          <p:cNvGrpSpPr/>
          <p:nvPr/>
        </p:nvGrpSpPr>
        <p:grpSpPr>
          <a:xfrm>
            <a:off x="5224951" y="2797422"/>
            <a:ext cx="341076" cy="448180"/>
            <a:chOff x="-18234025" y="4084200"/>
            <a:chExt cx="230800" cy="303275"/>
          </a:xfrm>
        </p:grpSpPr>
        <p:sp>
          <p:nvSpPr>
            <p:cNvPr id="7468" name="Google Shape;7468;p6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8"/>
          <p:cNvGrpSpPr/>
          <p:nvPr/>
        </p:nvGrpSpPr>
        <p:grpSpPr>
          <a:xfrm>
            <a:off x="2337506" y="3341641"/>
            <a:ext cx="449325" cy="450470"/>
            <a:chOff x="-16419350" y="3308400"/>
            <a:chExt cx="304050" cy="304825"/>
          </a:xfrm>
        </p:grpSpPr>
        <p:sp>
          <p:nvSpPr>
            <p:cNvPr id="7472" name="Google Shape;7472;p6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68"/>
          <p:cNvGrpSpPr/>
          <p:nvPr/>
        </p:nvGrpSpPr>
        <p:grpSpPr>
          <a:xfrm>
            <a:off x="4609062" y="3340423"/>
            <a:ext cx="395755" cy="452872"/>
            <a:chOff x="-16401225" y="3683275"/>
            <a:chExt cx="267800" cy="306450"/>
          </a:xfrm>
        </p:grpSpPr>
        <p:sp>
          <p:nvSpPr>
            <p:cNvPr id="7480" name="Google Shape;7480;p6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8"/>
          <p:cNvGrpSpPr/>
          <p:nvPr/>
        </p:nvGrpSpPr>
        <p:grpSpPr>
          <a:xfrm>
            <a:off x="7974511" y="2797062"/>
            <a:ext cx="450470" cy="448180"/>
            <a:chOff x="-16419350" y="4058200"/>
            <a:chExt cx="304825" cy="303275"/>
          </a:xfrm>
        </p:grpSpPr>
        <p:sp>
          <p:nvSpPr>
            <p:cNvPr id="7488" name="Google Shape;7488;p6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68"/>
          <p:cNvGrpSpPr/>
          <p:nvPr/>
        </p:nvGrpSpPr>
        <p:grpSpPr>
          <a:xfrm>
            <a:off x="4001398" y="3343080"/>
            <a:ext cx="450507" cy="447589"/>
            <a:chOff x="-15296200" y="3326900"/>
            <a:chExt cx="304850" cy="302875"/>
          </a:xfrm>
        </p:grpSpPr>
        <p:sp>
          <p:nvSpPr>
            <p:cNvPr id="7496" name="Google Shape;7496;p6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68"/>
          <p:cNvGrpSpPr/>
          <p:nvPr/>
        </p:nvGrpSpPr>
        <p:grpSpPr>
          <a:xfrm>
            <a:off x="2917051" y="1706881"/>
            <a:ext cx="486566" cy="414708"/>
            <a:chOff x="-19835275" y="3330250"/>
            <a:chExt cx="329250" cy="280625"/>
          </a:xfrm>
        </p:grpSpPr>
        <p:sp>
          <p:nvSpPr>
            <p:cNvPr id="7502" name="Google Shape;7502;p6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8"/>
          <p:cNvGrpSpPr/>
          <p:nvPr/>
        </p:nvGrpSpPr>
        <p:grpSpPr>
          <a:xfrm>
            <a:off x="2935080" y="2243470"/>
            <a:ext cx="450507" cy="449547"/>
            <a:chOff x="-19822675" y="3692750"/>
            <a:chExt cx="304850" cy="304200"/>
          </a:xfrm>
        </p:grpSpPr>
        <p:sp>
          <p:nvSpPr>
            <p:cNvPr id="7506" name="Google Shape;7506;p6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68"/>
          <p:cNvGrpSpPr/>
          <p:nvPr/>
        </p:nvGrpSpPr>
        <p:grpSpPr>
          <a:xfrm>
            <a:off x="2935672" y="2796278"/>
            <a:ext cx="449325" cy="450470"/>
            <a:chOff x="-19822675" y="4066875"/>
            <a:chExt cx="304050" cy="304825"/>
          </a:xfrm>
        </p:grpSpPr>
        <p:sp>
          <p:nvSpPr>
            <p:cNvPr id="7512" name="Google Shape;7512;p6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68"/>
          <p:cNvGrpSpPr/>
          <p:nvPr/>
        </p:nvGrpSpPr>
        <p:grpSpPr>
          <a:xfrm>
            <a:off x="5744740" y="1689571"/>
            <a:ext cx="399302" cy="449325"/>
            <a:chOff x="-17878825" y="3334400"/>
            <a:chExt cx="270200" cy="304050"/>
          </a:xfrm>
        </p:grpSpPr>
        <p:sp>
          <p:nvSpPr>
            <p:cNvPr id="7519" name="Google Shape;7519;p6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68"/>
          <p:cNvGrpSpPr/>
          <p:nvPr/>
        </p:nvGrpSpPr>
        <p:grpSpPr>
          <a:xfrm>
            <a:off x="5718565" y="2242416"/>
            <a:ext cx="451653" cy="451653"/>
            <a:chOff x="-17896150" y="3709300"/>
            <a:chExt cx="305625" cy="305625"/>
          </a:xfrm>
        </p:grpSpPr>
        <p:sp>
          <p:nvSpPr>
            <p:cNvPr id="7527" name="Google Shape;7527;p6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8"/>
          <p:cNvGrpSpPr/>
          <p:nvPr/>
        </p:nvGrpSpPr>
        <p:grpSpPr>
          <a:xfrm>
            <a:off x="5746495" y="2795686"/>
            <a:ext cx="395792" cy="451653"/>
            <a:chOff x="-17878025" y="4082625"/>
            <a:chExt cx="267825" cy="305625"/>
          </a:xfrm>
        </p:grpSpPr>
        <p:sp>
          <p:nvSpPr>
            <p:cNvPr id="7532" name="Google Shape;7532;p6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68"/>
          <p:cNvGrpSpPr/>
          <p:nvPr/>
        </p:nvGrpSpPr>
        <p:grpSpPr>
          <a:xfrm>
            <a:off x="2890388" y="3355015"/>
            <a:ext cx="450507" cy="423722"/>
            <a:chOff x="-16044450" y="3317850"/>
            <a:chExt cx="304850" cy="286725"/>
          </a:xfrm>
        </p:grpSpPr>
        <p:sp>
          <p:nvSpPr>
            <p:cNvPr id="7540" name="Google Shape;7540;p6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4" name="Google Shape;7544;p6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5" name="Google Shape;7545;p68"/>
          <p:cNvGrpSpPr/>
          <p:nvPr/>
        </p:nvGrpSpPr>
        <p:grpSpPr>
          <a:xfrm>
            <a:off x="8012905" y="2243724"/>
            <a:ext cx="373662" cy="449030"/>
            <a:chOff x="-16018450" y="4058400"/>
            <a:chExt cx="252850" cy="303850"/>
          </a:xfrm>
        </p:grpSpPr>
        <p:sp>
          <p:nvSpPr>
            <p:cNvPr id="7546" name="Google Shape;7546;p6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0" name="Google Shape;7550;p6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Nature Icons</a:t>
            </a:r>
          </a:p>
        </p:txBody>
      </p:sp>
    </p:spTree>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lt1">
            <a:alpha val="91000"/>
          </a:schemeClr>
        </a:solidFill>
        <a:effectLst/>
      </p:bgPr>
    </p:bg>
    <p:spTree>
      <p:nvGrpSpPr>
        <p:cNvPr id="1" name="Shape 7555"/>
        <p:cNvGrpSpPr/>
        <p:nvPr/>
      </p:nvGrpSpPr>
      <p:grpSpPr>
        <a:xfrm>
          <a:off x="0" y="0"/>
          <a:ext cx="0" cy="0"/>
          <a:chOff x="0" y="0"/>
          <a:chExt cx="0" cy="0"/>
        </a:xfrm>
      </p:grpSpPr>
      <p:grpSp>
        <p:nvGrpSpPr>
          <p:cNvPr id="7556" name="Google Shape;7556;p69"/>
          <p:cNvGrpSpPr/>
          <p:nvPr/>
        </p:nvGrpSpPr>
        <p:grpSpPr>
          <a:xfrm>
            <a:off x="829817" y="1689241"/>
            <a:ext cx="442337" cy="419623"/>
            <a:chOff x="-6696925" y="3272575"/>
            <a:chExt cx="307200" cy="291425"/>
          </a:xfrm>
        </p:grpSpPr>
        <p:sp>
          <p:nvSpPr>
            <p:cNvPr id="7557" name="Google Shape;7557;p6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69"/>
          <p:cNvGrpSpPr/>
          <p:nvPr/>
        </p:nvGrpSpPr>
        <p:grpSpPr>
          <a:xfrm>
            <a:off x="829799" y="2204636"/>
            <a:ext cx="442373" cy="420775"/>
            <a:chOff x="-6690625" y="3631325"/>
            <a:chExt cx="307225" cy="292225"/>
          </a:xfrm>
        </p:grpSpPr>
        <p:sp>
          <p:nvSpPr>
            <p:cNvPr id="7560" name="Google Shape;7560;p6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69"/>
          <p:cNvGrpSpPr/>
          <p:nvPr/>
        </p:nvGrpSpPr>
        <p:grpSpPr>
          <a:xfrm>
            <a:off x="851921" y="2756972"/>
            <a:ext cx="421927" cy="419371"/>
            <a:chOff x="-6689825" y="3992050"/>
            <a:chExt cx="293025" cy="291250"/>
          </a:xfrm>
        </p:grpSpPr>
        <p:sp>
          <p:nvSpPr>
            <p:cNvPr id="7566" name="Google Shape;7566;p6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8" name="Google Shape;7578;p6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9" name="Google Shape;7579;p69"/>
          <p:cNvGrpSpPr/>
          <p:nvPr/>
        </p:nvGrpSpPr>
        <p:grpSpPr>
          <a:xfrm>
            <a:off x="3535232" y="2205192"/>
            <a:ext cx="423043" cy="419659"/>
            <a:chOff x="-4837325" y="3612425"/>
            <a:chExt cx="293800" cy="291450"/>
          </a:xfrm>
        </p:grpSpPr>
        <p:sp>
          <p:nvSpPr>
            <p:cNvPr id="7580" name="Google Shape;7580;p6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9"/>
          <p:cNvGrpSpPr/>
          <p:nvPr/>
        </p:nvGrpSpPr>
        <p:grpSpPr>
          <a:xfrm>
            <a:off x="3548265" y="2756826"/>
            <a:ext cx="420775" cy="419659"/>
            <a:chOff x="-4837325" y="3971575"/>
            <a:chExt cx="292225" cy="291450"/>
          </a:xfrm>
        </p:grpSpPr>
        <p:sp>
          <p:nvSpPr>
            <p:cNvPr id="7584" name="Google Shape;7584;p6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69"/>
          <p:cNvGrpSpPr/>
          <p:nvPr/>
        </p:nvGrpSpPr>
        <p:grpSpPr>
          <a:xfrm>
            <a:off x="6240279" y="1714185"/>
            <a:ext cx="430998" cy="369730"/>
            <a:chOff x="-3037625" y="3254850"/>
            <a:chExt cx="299325" cy="256775"/>
          </a:xfrm>
        </p:grpSpPr>
        <p:sp>
          <p:nvSpPr>
            <p:cNvPr id="7591" name="Google Shape;7591;p6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69"/>
          <p:cNvGrpSpPr/>
          <p:nvPr/>
        </p:nvGrpSpPr>
        <p:grpSpPr>
          <a:xfrm>
            <a:off x="6244239" y="2204615"/>
            <a:ext cx="423079" cy="420811"/>
            <a:chOff x="-3031325" y="3597450"/>
            <a:chExt cx="293825" cy="292250"/>
          </a:xfrm>
        </p:grpSpPr>
        <p:sp>
          <p:nvSpPr>
            <p:cNvPr id="7596" name="Google Shape;7596;p6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9"/>
          <p:cNvGrpSpPr/>
          <p:nvPr/>
        </p:nvGrpSpPr>
        <p:grpSpPr>
          <a:xfrm>
            <a:off x="6256714" y="2781214"/>
            <a:ext cx="421927" cy="370882"/>
            <a:chOff x="-3030525" y="3973150"/>
            <a:chExt cx="293025" cy="257575"/>
          </a:xfrm>
        </p:grpSpPr>
        <p:sp>
          <p:nvSpPr>
            <p:cNvPr id="7601" name="Google Shape;7601;p6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69"/>
          <p:cNvGrpSpPr/>
          <p:nvPr/>
        </p:nvGrpSpPr>
        <p:grpSpPr>
          <a:xfrm>
            <a:off x="1358307" y="3369426"/>
            <a:ext cx="421927" cy="297195"/>
            <a:chOff x="-1199300" y="3279250"/>
            <a:chExt cx="293025" cy="206400"/>
          </a:xfrm>
        </p:grpSpPr>
        <p:sp>
          <p:nvSpPr>
            <p:cNvPr id="7604" name="Google Shape;7604;p6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9"/>
          <p:cNvGrpSpPr/>
          <p:nvPr/>
        </p:nvGrpSpPr>
        <p:grpSpPr>
          <a:xfrm>
            <a:off x="1365393" y="1688773"/>
            <a:ext cx="444605" cy="420559"/>
            <a:chOff x="-6338550" y="3272950"/>
            <a:chExt cx="308775" cy="292075"/>
          </a:xfrm>
        </p:grpSpPr>
        <p:sp>
          <p:nvSpPr>
            <p:cNvPr id="7609" name="Google Shape;7609;p6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9"/>
          <p:cNvGrpSpPr/>
          <p:nvPr/>
        </p:nvGrpSpPr>
        <p:grpSpPr>
          <a:xfrm>
            <a:off x="1376732" y="2205194"/>
            <a:ext cx="421927" cy="419659"/>
            <a:chOff x="-6329100" y="3632100"/>
            <a:chExt cx="293025" cy="291450"/>
          </a:xfrm>
        </p:grpSpPr>
        <p:sp>
          <p:nvSpPr>
            <p:cNvPr id="7613" name="Google Shape;7613;p6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69"/>
          <p:cNvGrpSpPr/>
          <p:nvPr/>
        </p:nvGrpSpPr>
        <p:grpSpPr>
          <a:xfrm>
            <a:off x="1389783" y="2756828"/>
            <a:ext cx="419623" cy="419659"/>
            <a:chOff x="-6329875" y="3992050"/>
            <a:chExt cx="291425" cy="291450"/>
          </a:xfrm>
        </p:grpSpPr>
        <p:sp>
          <p:nvSpPr>
            <p:cNvPr id="7617" name="Google Shape;7617;p6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9"/>
          <p:cNvGrpSpPr/>
          <p:nvPr/>
        </p:nvGrpSpPr>
        <p:grpSpPr>
          <a:xfrm>
            <a:off x="4075920" y="1687530"/>
            <a:ext cx="423079" cy="423043"/>
            <a:chOff x="-4478975" y="3251700"/>
            <a:chExt cx="293825" cy="293800"/>
          </a:xfrm>
        </p:grpSpPr>
        <p:sp>
          <p:nvSpPr>
            <p:cNvPr id="7622" name="Google Shape;7622;p6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69"/>
          <p:cNvGrpSpPr/>
          <p:nvPr/>
        </p:nvGrpSpPr>
        <p:grpSpPr>
          <a:xfrm>
            <a:off x="4075920" y="2205192"/>
            <a:ext cx="423079" cy="419659"/>
            <a:chOff x="-4475825" y="3612425"/>
            <a:chExt cx="293825" cy="291450"/>
          </a:xfrm>
        </p:grpSpPr>
        <p:sp>
          <p:nvSpPr>
            <p:cNvPr id="7626" name="Google Shape;7626;p6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69"/>
          <p:cNvGrpSpPr/>
          <p:nvPr/>
        </p:nvGrpSpPr>
        <p:grpSpPr>
          <a:xfrm>
            <a:off x="4084992" y="2756844"/>
            <a:ext cx="428730" cy="419623"/>
            <a:chOff x="-4480550" y="3970800"/>
            <a:chExt cx="297750" cy="291425"/>
          </a:xfrm>
        </p:grpSpPr>
        <p:sp>
          <p:nvSpPr>
            <p:cNvPr id="7630" name="Google Shape;7630;p6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69"/>
          <p:cNvGrpSpPr/>
          <p:nvPr/>
        </p:nvGrpSpPr>
        <p:grpSpPr>
          <a:xfrm>
            <a:off x="6788826" y="1689221"/>
            <a:ext cx="415123" cy="419659"/>
            <a:chOff x="-2668225" y="3239075"/>
            <a:chExt cx="288300" cy="291450"/>
          </a:xfrm>
        </p:grpSpPr>
        <p:sp>
          <p:nvSpPr>
            <p:cNvPr id="7633" name="Google Shape;7633;p6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69"/>
          <p:cNvGrpSpPr/>
          <p:nvPr/>
        </p:nvGrpSpPr>
        <p:grpSpPr>
          <a:xfrm>
            <a:off x="6785982" y="2205191"/>
            <a:ext cx="420811" cy="419659"/>
            <a:chOff x="-2671375" y="3597450"/>
            <a:chExt cx="292250" cy="291450"/>
          </a:xfrm>
        </p:grpSpPr>
        <p:sp>
          <p:nvSpPr>
            <p:cNvPr id="7639" name="Google Shape;7639;p6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69"/>
          <p:cNvGrpSpPr/>
          <p:nvPr/>
        </p:nvGrpSpPr>
        <p:grpSpPr>
          <a:xfrm>
            <a:off x="6796765" y="2755691"/>
            <a:ext cx="423043" cy="421927"/>
            <a:chOff x="-2670575" y="3956600"/>
            <a:chExt cx="293800" cy="293025"/>
          </a:xfrm>
        </p:grpSpPr>
        <p:sp>
          <p:nvSpPr>
            <p:cNvPr id="7642" name="Google Shape;7642;p6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9"/>
          <p:cNvGrpSpPr/>
          <p:nvPr/>
        </p:nvGrpSpPr>
        <p:grpSpPr>
          <a:xfrm>
            <a:off x="3054285" y="3311947"/>
            <a:ext cx="426462" cy="418363"/>
            <a:chOff x="-1183550" y="3586525"/>
            <a:chExt cx="296175" cy="290550"/>
          </a:xfrm>
        </p:grpSpPr>
        <p:sp>
          <p:nvSpPr>
            <p:cNvPr id="7647" name="Google Shape;7647;p6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69"/>
          <p:cNvGrpSpPr/>
          <p:nvPr/>
        </p:nvGrpSpPr>
        <p:grpSpPr>
          <a:xfrm>
            <a:off x="1917896" y="1689799"/>
            <a:ext cx="420811" cy="418507"/>
            <a:chOff x="-5971525" y="3273750"/>
            <a:chExt cx="292250" cy="290650"/>
          </a:xfrm>
        </p:grpSpPr>
        <p:sp>
          <p:nvSpPr>
            <p:cNvPr id="7657" name="Google Shape;7657;p6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69"/>
          <p:cNvGrpSpPr/>
          <p:nvPr/>
        </p:nvGrpSpPr>
        <p:grpSpPr>
          <a:xfrm>
            <a:off x="1912226" y="2203826"/>
            <a:ext cx="432150" cy="422395"/>
            <a:chOff x="-5974675" y="3632100"/>
            <a:chExt cx="300125" cy="293350"/>
          </a:xfrm>
        </p:grpSpPr>
        <p:sp>
          <p:nvSpPr>
            <p:cNvPr id="7660" name="Google Shape;7660;p6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69"/>
          <p:cNvGrpSpPr/>
          <p:nvPr/>
        </p:nvGrpSpPr>
        <p:grpSpPr>
          <a:xfrm>
            <a:off x="1942267" y="2755694"/>
            <a:ext cx="395865" cy="421927"/>
            <a:chOff x="-5971525" y="3990475"/>
            <a:chExt cx="274925" cy="293025"/>
          </a:xfrm>
        </p:grpSpPr>
        <p:sp>
          <p:nvSpPr>
            <p:cNvPr id="7664" name="Google Shape;7664;p6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69"/>
          <p:cNvGrpSpPr/>
          <p:nvPr/>
        </p:nvGrpSpPr>
        <p:grpSpPr>
          <a:xfrm>
            <a:off x="4615473" y="1689798"/>
            <a:ext cx="420775" cy="418507"/>
            <a:chOff x="-4118225" y="3253275"/>
            <a:chExt cx="292225" cy="290650"/>
          </a:xfrm>
        </p:grpSpPr>
        <p:sp>
          <p:nvSpPr>
            <p:cNvPr id="7669" name="Google Shape;7669;p6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9"/>
          <p:cNvGrpSpPr/>
          <p:nvPr/>
        </p:nvGrpSpPr>
        <p:grpSpPr>
          <a:xfrm>
            <a:off x="4665924" y="2204922"/>
            <a:ext cx="319874" cy="420199"/>
            <a:chOff x="-4082800" y="3612425"/>
            <a:chExt cx="222150" cy="291825"/>
          </a:xfrm>
        </p:grpSpPr>
        <p:sp>
          <p:nvSpPr>
            <p:cNvPr id="7672" name="Google Shape;7672;p6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69"/>
          <p:cNvGrpSpPr/>
          <p:nvPr/>
        </p:nvGrpSpPr>
        <p:grpSpPr>
          <a:xfrm>
            <a:off x="4627372" y="2769876"/>
            <a:ext cx="420775" cy="393561"/>
            <a:chOff x="-4118225" y="3990475"/>
            <a:chExt cx="292225" cy="273325"/>
          </a:xfrm>
        </p:grpSpPr>
        <p:sp>
          <p:nvSpPr>
            <p:cNvPr id="7676" name="Google Shape;7676;p6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69"/>
          <p:cNvGrpSpPr/>
          <p:nvPr/>
        </p:nvGrpSpPr>
        <p:grpSpPr>
          <a:xfrm>
            <a:off x="7338026" y="1688087"/>
            <a:ext cx="394713" cy="421927"/>
            <a:chOff x="-2312225" y="3238300"/>
            <a:chExt cx="274125" cy="293025"/>
          </a:xfrm>
        </p:grpSpPr>
        <p:sp>
          <p:nvSpPr>
            <p:cNvPr id="7681" name="Google Shape;7681;p6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69"/>
          <p:cNvGrpSpPr/>
          <p:nvPr/>
        </p:nvGrpSpPr>
        <p:grpSpPr>
          <a:xfrm>
            <a:off x="7335742" y="2756825"/>
            <a:ext cx="423079" cy="419659"/>
            <a:chOff x="-2310650" y="3958175"/>
            <a:chExt cx="293825" cy="291450"/>
          </a:xfrm>
        </p:grpSpPr>
        <p:sp>
          <p:nvSpPr>
            <p:cNvPr id="7684" name="Google Shape;7684;p6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69"/>
          <p:cNvGrpSpPr/>
          <p:nvPr/>
        </p:nvGrpSpPr>
        <p:grpSpPr>
          <a:xfrm>
            <a:off x="4702603" y="3308459"/>
            <a:ext cx="424159" cy="419659"/>
            <a:chOff x="-1182750" y="3962900"/>
            <a:chExt cx="294575" cy="291450"/>
          </a:xfrm>
        </p:grpSpPr>
        <p:sp>
          <p:nvSpPr>
            <p:cNvPr id="7687" name="Google Shape;7687;p6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69"/>
          <p:cNvGrpSpPr/>
          <p:nvPr/>
        </p:nvGrpSpPr>
        <p:grpSpPr>
          <a:xfrm>
            <a:off x="2455739" y="1689223"/>
            <a:ext cx="424195" cy="419659"/>
            <a:chOff x="-5611575" y="3272950"/>
            <a:chExt cx="294600" cy="291450"/>
          </a:xfrm>
        </p:grpSpPr>
        <p:sp>
          <p:nvSpPr>
            <p:cNvPr id="7695" name="Google Shape;7695;p6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69"/>
          <p:cNvGrpSpPr/>
          <p:nvPr/>
        </p:nvGrpSpPr>
        <p:grpSpPr>
          <a:xfrm>
            <a:off x="2455739" y="2205770"/>
            <a:ext cx="424195" cy="418507"/>
            <a:chOff x="-5613150" y="3632900"/>
            <a:chExt cx="294600" cy="290650"/>
          </a:xfrm>
        </p:grpSpPr>
        <p:sp>
          <p:nvSpPr>
            <p:cNvPr id="7701" name="Google Shape;7701;p6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69"/>
          <p:cNvGrpSpPr/>
          <p:nvPr/>
        </p:nvGrpSpPr>
        <p:grpSpPr>
          <a:xfrm>
            <a:off x="7324977" y="2153586"/>
            <a:ext cx="420811" cy="522864"/>
            <a:chOff x="-2310650" y="3525775"/>
            <a:chExt cx="292250" cy="363125"/>
          </a:xfrm>
        </p:grpSpPr>
        <p:sp>
          <p:nvSpPr>
            <p:cNvPr id="7704" name="Google Shape;7704;p6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69"/>
          <p:cNvGrpSpPr/>
          <p:nvPr/>
        </p:nvGrpSpPr>
        <p:grpSpPr>
          <a:xfrm>
            <a:off x="2467638" y="2756270"/>
            <a:ext cx="424195" cy="420775"/>
            <a:chOff x="-5613150" y="3991275"/>
            <a:chExt cx="294600" cy="292225"/>
          </a:xfrm>
        </p:grpSpPr>
        <p:sp>
          <p:nvSpPr>
            <p:cNvPr id="7709" name="Google Shape;7709;p6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69"/>
          <p:cNvGrpSpPr/>
          <p:nvPr/>
        </p:nvGrpSpPr>
        <p:grpSpPr>
          <a:xfrm>
            <a:off x="5139126" y="1689438"/>
            <a:ext cx="434634" cy="419227"/>
            <a:chOff x="-3768700" y="3253275"/>
            <a:chExt cx="301850" cy="291150"/>
          </a:xfrm>
        </p:grpSpPr>
        <p:sp>
          <p:nvSpPr>
            <p:cNvPr id="7719" name="Google Shape;7719;p6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69"/>
          <p:cNvGrpSpPr/>
          <p:nvPr/>
        </p:nvGrpSpPr>
        <p:grpSpPr>
          <a:xfrm>
            <a:off x="5143209" y="2217090"/>
            <a:ext cx="426462" cy="395865"/>
            <a:chOff x="-3808700" y="3628950"/>
            <a:chExt cx="296175" cy="274925"/>
          </a:xfrm>
        </p:grpSpPr>
        <p:sp>
          <p:nvSpPr>
            <p:cNvPr id="7723" name="Google Shape;7723;p6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9"/>
          <p:cNvGrpSpPr/>
          <p:nvPr/>
        </p:nvGrpSpPr>
        <p:grpSpPr>
          <a:xfrm>
            <a:off x="5208420" y="2756412"/>
            <a:ext cx="419443" cy="420487"/>
            <a:chOff x="-3771675" y="3971775"/>
            <a:chExt cx="291300" cy="292025"/>
          </a:xfrm>
        </p:grpSpPr>
        <p:sp>
          <p:nvSpPr>
            <p:cNvPr id="7727" name="Google Shape;7727;p6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69"/>
          <p:cNvGrpSpPr/>
          <p:nvPr/>
        </p:nvGrpSpPr>
        <p:grpSpPr>
          <a:xfrm>
            <a:off x="7869864" y="1716461"/>
            <a:ext cx="420271" cy="320774"/>
            <a:chOff x="-1951475" y="3273100"/>
            <a:chExt cx="291875" cy="222775"/>
          </a:xfrm>
        </p:grpSpPr>
        <p:sp>
          <p:nvSpPr>
            <p:cNvPr id="7733" name="Google Shape;7733;p6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69"/>
          <p:cNvGrpSpPr/>
          <p:nvPr/>
        </p:nvGrpSpPr>
        <p:grpSpPr>
          <a:xfrm>
            <a:off x="7867344" y="2205191"/>
            <a:ext cx="425310" cy="419659"/>
            <a:chOff x="-1951475" y="3597450"/>
            <a:chExt cx="295375" cy="291450"/>
          </a:xfrm>
        </p:grpSpPr>
        <p:sp>
          <p:nvSpPr>
            <p:cNvPr id="7737" name="Google Shape;7737;p6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69"/>
          <p:cNvGrpSpPr/>
          <p:nvPr/>
        </p:nvGrpSpPr>
        <p:grpSpPr>
          <a:xfrm>
            <a:off x="7869595" y="2756825"/>
            <a:ext cx="444605" cy="419659"/>
            <a:chOff x="-1960150" y="3956600"/>
            <a:chExt cx="308775" cy="291450"/>
          </a:xfrm>
        </p:grpSpPr>
        <p:sp>
          <p:nvSpPr>
            <p:cNvPr id="7742" name="Google Shape;7742;p6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69"/>
          <p:cNvGrpSpPr/>
          <p:nvPr/>
        </p:nvGrpSpPr>
        <p:grpSpPr>
          <a:xfrm>
            <a:off x="1923633" y="3307636"/>
            <a:ext cx="420775" cy="420775"/>
            <a:chOff x="-804700" y="3226500"/>
            <a:chExt cx="292225" cy="292225"/>
          </a:xfrm>
        </p:grpSpPr>
        <p:sp>
          <p:nvSpPr>
            <p:cNvPr id="7745" name="Google Shape;7745;p6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69"/>
          <p:cNvGrpSpPr/>
          <p:nvPr/>
        </p:nvGrpSpPr>
        <p:grpSpPr>
          <a:xfrm>
            <a:off x="3003724" y="1688647"/>
            <a:ext cx="420775" cy="420811"/>
            <a:chOff x="-5251625" y="3272950"/>
            <a:chExt cx="292225" cy="292250"/>
          </a:xfrm>
        </p:grpSpPr>
        <p:sp>
          <p:nvSpPr>
            <p:cNvPr id="7753" name="Google Shape;7753;p6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69"/>
          <p:cNvGrpSpPr/>
          <p:nvPr/>
        </p:nvGrpSpPr>
        <p:grpSpPr>
          <a:xfrm>
            <a:off x="3000322" y="2204348"/>
            <a:ext cx="427578" cy="421351"/>
            <a:chOff x="-5254775" y="3631325"/>
            <a:chExt cx="296950" cy="292625"/>
          </a:xfrm>
        </p:grpSpPr>
        <p:sp>
          <p:nvSpPr>
            <p:cNvPr id="7757" name="Google Shape;7757;p6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69"/>
          <p:cNvGrpSpPr/>
          <p:nvPr/>
        </p:nvGrpSpPr>
        <p:grpSpPr>
          <a:xfrm>
            <a:off x="3016181" y="2756270"/>
            <a:ext cx="419659" cy="420775"/>
            <a:chOff x="-5251625" y="3991275"/>
            <a:chExt cx="291450" cy="292225"/>
          </a:xfrm>
        </p:grpSpPr>
        <p:sp>
          <p:nvSpPr>
            <p:cNvPr id="7765" name="Google Shape;7765;p6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69"/>
          <p:cNvGrpSpPr/>
          <p:nvPr/>
        </p:nvGrpSpPr>
        <p:grpSpPr>
          <a:xfrm>
            <a:off x="5756763" y="1689240"/>
            <a:ext cx="319874" cy="419623"/>
            <a:chOff x="-3365275" y="3253275"/>
            <a:chExt cx="222150" cy="291425"/>
          </a:xfrm>
        </p:grpSpPr>
        <p:sp>
          <p:nvSpPr>
            <p:cNvPr id="7771" name="Google Shape;7771;p6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69"/>
          <p:cNvGrpSpPr/>
          <p:nvPr/>
        </p:nvGrpSpPr>
        <p:grpSpPr>
          <a:xfrm>
            <a:off x="5730701" y="2204058"/>
            <a:ext cx="371998" cy="421927"/>
            <a:chOff x="-3383375" y="3611625"/>
            <a:chExt cx="258350" cy="293025"/>
          </a:xfrm>
        </p:grpSpPr>
        <p:sp>
          <p:nvSpPr>
            <p:cNvPr id="7774" name="Google Shape;7774;p6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6" name="Google Shape;7776;p69"/>
          <p:cNvGrpSpPr/>
          <p:nvPr/>
        </p:nvGrpSpPr>
        <p:grpSpPr>
          <a:xfrm>
            <a:off x="5793050" y="2756826"/>
            <a:ext cx="271097" cy="419659"/>
            <a:chOff x="-3347950" y="3971575"/>
            <a:chExt cx="188275" cy="291450"/>
          </a:xfrm>
        </p:grpSpPr>
        <p:sp>
          <p:nvSpPr>
            <p:cNvPr id="7777" name="Google Shape;7777;p6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69"/>
          <p:cNvGrpSpPr/>
          <p:nvPr/>
        </p:nvGrpSpPr>
        <p:grpSpPr>
          <a:xfrm>
            <a:off x="842909" y="3307061"/>
            <a:ext cx="371998" cy="421927"/>
            <a:chOff x="-1575775" y="3238300"/>
            <a:chExt cx="258350" cy="293025"/>
          </a:xfrm>
        </p:grpSpPr>
        <p:sp>
          <p:nvSpPr>
            <p:cNvPr id="7781" name="Google Shape;7781;p6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69"/>
          <p:cNvGrpSpPr/>
          <p:nvPr/>
        </p:nvGrpSpPr>
        <p:grpSpPr>
          <a:xfrm>
            <a:off x="2487807" y="3309051"/>
            <a:ext cx="423079" cy="424159"/>
            <a:chOff x="-1591550" y="3597475"/>
            <a:chExt cx="293825" cy="294575"/>
          </a:xfrm>
        </p:grpSpPr>
        <p:sp>
          <p:nvSpPr>
            <p:cNvPr id="7787" name="Google Shape;7787;p6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69"/>
          <p:cNvGrpSpPr/>
          <p:nvPr/>
        </p:nvGrpSpPr>
        <p:grpSpPr>
          <a:xfrm>
            <a:off x="4137277" y="3318663"/>
            <a:ext cx="421927" cy="399248"/>
            <a:chOff x="-1592325" y="3957400"/>
            <a:chExt cx="293025" cy="277275"/>
          </a:xfrm>
        </p:grpSpPr>
        <p:sp>
          <p:nvSpPr>
            <p:cNvPr id="7791" name="Google Shape;7791;p6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69"/>
          <p:cNvGrpSpPr/>
          <p:nvPr/>
        </p:nvGrpSpPr>
        <p:grpSpPr>
          <a:xfrm>
            <a:off x="3624147" y="3310744"/>
            <a:ext cx="369730" cy="420775"/>
            <a:chOff x="-778700" y="3612425"/>
            <a:chExt cx="256775" cy="292225"/>
          </a:xfrm>
        </p:grpSpPr>
        <p:sp>
          <p:nvSpPr>
            <p:cNvPr id="7796" name="Google Shape;7796;p6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69"/>
          <p:cNvGrpSpPr/>
          <p:nvPr/>
        </p:nvGrpSpPr>
        <p:grpSpPr>
          <a:xfrm>
            <a:off x="6095649" y="3828305"/>
            <a:ext cx="340731" cy="387641"/>
            <a:chOff x="7728464" y="1561258"/>
            <a:chExt cx="349719" cy="397866"/>
          </a:xfrm>
        </p:grpSpPr>
        <p:sp>
          <p:nvSpPr>
            <p:cNvPr id="7803" name="Google Shape;7803;p6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9"/>
          <p:cNvGrpSpPr/>
          <p:nvPr/>
        </p:nvGrpSpPr>
        <p:grpSpPr>
          <a:xfrm>
            <a:off x="4018617" y="3828305"/>
            <a:ext cx="387681" cy="387641"/>
            <a:chOff x="5611350" y="1561258"/>
            <a:chExt cx="397907" cy="397866"/>
          </a:xfrm>
        </p:grpSpPr>
        <p:sp>
          <p:nvSpPr>
            <p:cNvPr id="7806" name="Google Shape;7806;p6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69"/>
          <p:cNvGrpSpPr/>
          <p:nvPr/>
        </p:nvGrpSpPr>
        <p:grpSpPr>
          <a:xfrm>
            <a:off x="4537903" y="3925571"/>
            <a:ext cx="387610" cy="193109"/>
            <a:chOff x="6140660" y="1661097"/>
            <a:chExt cx="397835" cy="198202"/>
          </a:xfrm>
        </p:grpSpPr>
        <p:sp>
          <p:nvSpPr>
            <p:cNvPr id="7811" name="Google Shape;7811;p6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69"/>
          <p:cNvGrpSpPr/>
          <p:nvPr/>
        </p:nvGrpSpPr>
        <p:grpSpPr>
          <a:xfrm>
            <a:off x="5057118" y="3828305"/>
            <a:ext cx="387681" cy="387641"/>
            <a:chOff x="6669907" y="1561258"/>
            <a:chExt cx="397907" cy="397866"/>
          </a:xfrm>
        </p:grpSpPr>
        <p:sp>
          <p:nvSpPr>
            <p:cNvPr id="7816" name="Google Shape;7816;p6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69"/>
          <p:cNvGrpSpPr/>
          <p:nvPr/>
        </p:nvGrpSpPr>
        <p:grpSpPr>
          <a:xfrm>
            <a:off x="1942348" y="3885842"/>
            <a:ext cx="387681" cy="272572"/>
            <a:chOff x="3386036" y="1746339"/>
            <a:chExt cx="397907" cy="279762"/>
          </a:xfrm>
        </p:grpSpPr>
        <p:sp>
          <p:nvSpPr>
            <p:cNvPr id="7822" name="Google Shape;7822;p6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69"/>
          <p:cNvGrpSpPr/>
          <p:nvPr/>
        </p:nvGrpSpPr>
        <p:grpSpPr>
          <a:xfrm>
            <a:off x="2980045" y="3828288"/>
            <a:ext cx="387681" cy="387681"/>
            <a:chOff x="4417380" y="1687279"/>
            <a:chExt cx="397907" cy="397907"/>
          </a:xfrm>
        </p:grpSpPr>
        <p:sp>
          <p:nvSpPr>
            <p:cNvPr id="7825" name="Google Shape;7825;p6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69"/>
          <p:cNvGrpSpPr/>
          <p:nvPr/>
        </p:nvGrpSpPr>
        <p:grpSpPr>
          <a:xfrm>
            <a:off x="7926526" y="3308537"/>
            <a:ext cx="387661" cy="387661"/>
            <a:chOff x="2869999" y="1687279"/>
            <a:chExt cx="397887" cy="397887"/>
          </a:xfrm>
        </p:grpSpPr>
        <p:sp>
          <p:nvSpPr>
            <p:cNvPr id="7828" name="Google Shape;7828;p6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69"/>
          <p:cNvGrpSpPr/>
          <p:nvPr/>
        </p:nvGrpSpPr>
        <p:grpSpPr>
          <a:xfrm>
            <a:off x="2461634" y="3828664"/>
            <a:ext cx="386807" cy="386929"/>
            <a:chOff x="3902887" y="1687655"/>
            <a:chExt cx="397010" cy="397135"/>
          </a:xfrm>
        </p:grpSpPr>
        <p:sp>
          <p:nvSpPr>
            <p:cNvPr id="7831" name="Google Shape;7831;p6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69"/>
          <p:cNvGrpSpPr/>
          <p:nvPr/>
        </p:nvGrpSpPr>
        <p:grpSpPr>
          <a:xfrm>
            <a:off x="3499331" y="3828344"/>
            <a:ext cx="387681" cy="387681"/>
            <a:chOff x="4933458" y="1687279"/>
            <a:chExt cx="397907" cy="397907"/>
          </a:xfrm>
        </p:grpSpPr>
        <p:sp>
          <p:nvSpPr>
            <p:cNvPr id="7834" name="Google Shape;7834;p6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69"/>
          <p:cNvGrpSpPr/>
          <p:nvPr/>
        </p:nvGrpSpPr>
        <p:grpSpPr>
          <a:xfrm>
            <a:off x="5273586" y="3308775"/>
            <a:ext cx="387681" cy="387661"/>
            <a:chOff x="266768" y="1721375"/>
            <a:chExt cx="397907" cy="397887"/>
          </a:xfrm>
        </p:grpSpPr>
        <p:sp>
          <p:nvSpPr>
            <p:cNvPr id="7837" name="Google Shape;7837;p6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69"/>
          <p:cNvGrpSpPr/>
          <p:nvPr/>
        </p:nvGrpSpPr>
        <p:grpSpPr>
          <a:xfrm>
            <a:off x="7395588" y="3308924"/>
            <a:ext cx="387539" cy="386888"/>
            <a:chOff x="2408992" y="1722875"/>
            <a:chExt cx="397761" cy="397093"/>
          </a:xfrm>
        </p:grpSpPr>
        <p:sp>
          <p:nvSpPr>
            <p:cNvPr id="7840" name="Google Shape;7840;p6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69"/>
          <p:cNvGrpSpPr/>
          <p:nvPr/>
        </p:nvGrpSpPr>
        <p:grpSpPr>
          <a:xfrm>
            <a:off x="5576404" y="3828305"/>
            <a:ext cx="387641" cy="387641"/>
            <a:chOff x="7199196" y="1561258"/>
            <a:chExt cx="397866" cy="397866"/>
          </a:xfrm>
        </p:grpSpPr>
        <p:sp>
          <p:nvSpPr>
            <p:cNvPr id="7843" name="Google Shape;7843;p6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69"/>
          <p:cNvGrpSpPr/>
          <p:nvPr/>
        </p:nvGrpSpPr>
        <p:grpSpPr>
          <a:xfrm>
            <a:off x="6332282" y="3308537"/>
            <a:ext cx="387661" cy="387661"/>
            <a:chOff x="1379798" y="1723250"/>
            <a:chExt cx="397887" cy="397887"/>
          </a:xfrm>
        </p:grpSpPr>
        <p:sp>
          <p:nvSpPr>
            <p:cNvPr id="7847" name="Google Shape;7847;p6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69"/>
          <p:cNvGrpSpPr/>
          <p:nvPr/>
        </p:nvGrpSpPr>
        <p:grpSpPr>
          <a:xfrm>
            <a:off x="5801242" y="3308537"/>
            <a:ext cx="387641" cy="387661"/>
            <a:chOff x="864491" y="1723250"/>
            <a:chExt cx="397866" cy="397887"/>
          </a:xfrm>
        </p:grpSpPr>
        <p:sp>
          <p:nvSpPr>
            <p:cNvPr id="7852" name="Google Shape;7852;p6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5" name="Google Shape;7855;p6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6" name="Google Shape;7856;p69"/>
          <p:cNvGrpSpPr/>
          <p:nvPr/>
        </p:nvGrpSpPr>
        <p:grpSpPr>
          <a:xfrm>
            <a:off x="6568070" y="3827060"/>
            <a:ext cx="388966" cy="388966"/>
            <a:chOff x="1190625" y="238125"/>
            <a:chExt cx="5235075" cy="5235075"/>
          </a:xfrm>
        </p:grpSpPr>
        <p:sp>
          <p:nvSpPr>
            <p:cNvPr id="7857" name="Google Shape;7857;p6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9" name="Google Shape;7859;p6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SEO &amp; Marketing Icons</a:t>
            </a:r>
          </a:p>
        </p:txBody>
      </p:sp>
    </p:spTree>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show="0">
  <p:cSld>
    <p:bg>
      <p:bgPr>
        <a:solidFill>
          <a:schemeClr val="lt1">
            <a:alpha val="91000"/>
          </a:schemeClr>
        </a:solidFill>
        <a:effectLst/>
      </p:bgPr>
    </p:bg>
    <p:spTree>
      <p:nvGrpSpPr>
        <p:cNvPr id="1" name="Shape 296"/>
        <p:cNvGrpSpPr/>
        <p:nvPr/>
      </p:nvGrpSpPr>
      <p:grpSpPr>
        <a:xfrm>
          <a:off x="0" y="0"/>
          <a:ext cx="0" cy="0"/>
          <a:chOff x="0" y="0"/>
          <a:chExt cx="0" cy="0"/>
        </a:xfrm>
      </p:grpSpPr>
      <p:sp>
        <p:nvSpPr>
          <p:cNvPr id="297" name="Google Shape;297;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Contents of this template</a:t>
            </a:r>
          </a:p>
        </p:txBody>
      </p:sp>
      <p:sp>
        <p:nvSpPr>
          <p:cNvPr id="298" name="Google Shape;298;p32"/>
          <p:cNvSpPr txBox="1">
            <a:spLocks noGrp="1"/>
          </p:cNvSpPr>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delete this slide when you’re done editing the presentation</a:t>
            </a:r>
          </a:p>
        </p:txBody>
      </p:sp>
      <p:graphicFrame>
        <p:nvGraphicFramePr>
          <p:cNvPr id="299" name="Google Shape;299;p32"/>
          <p:cNvGraphicFramePr/>
          <p:nvPr/>
        </p:nvGraphicFramePr>
        <p:xfrm>
          <a:off x="720000" y="1771523"/>
          <a:ext cx="7704000" cy="3000000"/>
        </p:xfrm>
        <a:graphic>
          <a:graphicData uri="http://schemas.openxmlformats.org/drawingml/2006/table">
            <a:tbl>
              <a:tblPr>
                <a:noFill/>
                <a:tableStyleId>{3705B4D3-1A3C-46D3-9B5D-2E3A499F1FC1}</a:tableStyleId>
              </a:tblPr>
              <a:tblGrid>
                <a:gridCol w="2762250">
                  <a:extLst>
                    <a:ext uri="{9D8B030D-6E8A-4147-A177-3AD203B41FA5}">
                      <a16:colId xmlns:a16="http://schemas.microsoft.com/office/drawing/2014/main" val="20000"/>
                    </a:ext>
                  </a:extLst>
                </a:gridCol>
                <a:gridCol w="4941750">
                  <a:extLst>
                    <a:ext uri="{9D8B030D-6E8A-4147-A177-3AD203B41FA5}">
                      <a16:colId xmlns:a16="http://schemas.microsoft.com/office/drawing/2014/main" val="20001"/>
                    </a:ext>
                  </a:extLst>
                </a:gridCol>
              </a:tblGrid>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Fonts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To view this template correctly in PowerPoint, download and install the fonts we used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4" action="ppaction://hlinksldjump"/>
                        </a:rPr>
                        <a:t>Used </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5" action="ppaction://hlinksldjump"/>
                        </a:rPr>
                        <a:t>alternative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An assortment of graphic resources that are suitable for use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6" action="ppaction://hlinksldjump"/>
                        </a:rPr>
                        <a:t>Thanks slide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must keep it so that proper credits for our design are given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Colors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All the colors used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7" action="ppaction://hlinksldjump"/>
                        </a:rPr>
                        <a:t>Icons</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8" action="ppaction://hlinksldjump"/>
                        </a:rPr>
                        <a:t>Infographic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These can be used in the template, and their size and color can be edited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248950">
                <a:tc>
                  <a:txBody>
                    <a:bodyPr/>
                    <a:lstStyle/>
                    <a:p>
                      <a:pPr marL="0" lvl="0" indent="0" algn="l" rtl="0">
                        <a:spcBef>
                          <a:spcPts val="0"/>
                        </a:spcBef>
                        <a:spcAft>
                          <a:spcPts val="0"/>
                        </a:spcAft>
                        <a:buNone/>
                      </a:pP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Editable presentation theme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edit the master slides easily. For more info, click </a:t>
                      </a:r>
                      <a:r>
                        <a:rPr lang="en-GB" sz="900" b="1">
                          <a:solidFill>
                            <a:schemeClr val="dk1"/>
                          </a:solidFill>
                          <a:uFill>
                            <a:noFill/>
                          </a:uFill>
                          <a:latin typeface="Sarabun" panose="00000500000000000000"/>
                          <a:ea typeface="Sarabun" panose="00000500000000000000"/>
                          <a:cs typeface="Sarabun" panose="00000500000000000000"/>
                          <a:sym typeface="Sarabun" panose="00000500000000000000"/>
                          <a:hlinkClick r:id="rId9"/>
                        </a:rPr>
                        <a:t>here</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00" name="Google Shape;300;p32"/>
          <p:cNvSpPr txBox="1"/>
          <p:nvPr/>
        </p:nvSpPr>
        <p:spPr>
          <a:xfrm>
            <a:off x="815900" y="3995400"/>
            <a:ext cx="3102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For more info:</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0"/>
              </a:rPr>
              <a:t>SLIDESGO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1"/>
              </a:rPr>
              <a:t>BLOG</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2"/>
              </a:rPr>
              <a:t>FAQ</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0" lvl="0" indent="0" algn="ctr" rtl="0">
              <a:spcBef>
                <a:spcPts val="0"/>
              </a:spcBef>
              <a:spcAft>
                <a:spcPts val="0"/>
              </a:spcAft>
              <a:buNone/>
            </a:pPr>
            <a:endParaRPr sz="10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301" name="Google Shape;301;p32"/>
          <p:cNvSpPr txBox="1"/>
          <p:nvPr/>
        </p:nvSpPr>
        <p:spPr>
          <a:xfrm>
            <a:off x="4462600" y="3995400"/>
            <a:ext cx="3865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visit our sister projects:</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3"/>
              </a:rPr>
              <a:t>FREEPIK</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4"/>
              </a:rPr>
              <a:t>FLATICON</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5"/>
              </a:rPr>
              <a:t>STORYSET</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6"/>
              </a:rPr>
              <a:t>WEPIK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7"/>
              </a:rPr>
              <a:t>VIDEVO</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02" name="Google Shape;302;p32"/>
          <p:cNvSpPr/>
          <p:nvPr/>
        </p:nvSpPr>
        <p:spPr>
          <a:xfrm rot="-6524895" flipH="1">
            <a:off x="7055919" y="-2524439"/>
            <a:ext cx="4163833" cy="4163833"/>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Shape 331"/>
        <p:cNvGrpSpPr/>
        <p:nvPr/>
      </p:nvGrpSpPr>
      <p:grpSpPr>
        <a:xfrm>
          <a:off x="0" y="0"/>
          <a:ext cx="0" cy="0"/>
          <a:chOff x="0" y="0"/>
          <a:chExt cx="0" cy="0"/>
        </a:xfrm>
      </p:grpSpPr>
      <p:sp>
        <p:nvSpPr>
          <p:cNvPr id="333" name="Google Shape;333;p34"/>
          <p:cNvSpPr txBox="1">
            <a:spLocks noGrp="1"/>
          </p:cNvSpPr>
          <p:nvPr>
            <p:ph type="title" idx="4294967295"/>
          </p:nvPr>
        </p:nvSpPr>
        <p:spPr>
          <a:xfrm>
            <a:off x="3544569" y="407970"/>
            <a:ext cx="2611431" cy="1331595"/>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US" altLang="en-GB" dirty="0" err="1">
                <a:latin typeface="Google Sans Medium" panose="020B0603030502040203" charset="0"/>
                <a:cs typeface="Google Sans Medium" panose="020B0603030502040203" charset="0"/>
              </a:rPr>
              <a:t>Penjelasan</a:t>
            </a:r>
            <a:r>
              <a:rPr lang="en-US" altLang="en-GB" dirty="0">
                <a:latin typeface="Google Sans Medium" panose="020B0603030502040203" charset="0"/>
                <a:cs typeface="Google Sans Medium" panose="020B0603030502040203" charset="0"/>
              </a:rPr>
              <a:t> </a:t>
            </a:r>
          </a:p>
        </p:txBody>
      </p:sp>
      <p:sp>
        <p:nvSpPr>
          <p:cNvPr id="332" name="Google Shape;332;p34"/>
          <p:cNvSpPr txBox="1">
            <a:spLocks noGrp="1"/>
          </p:cNvSpPr>
          <p:nvPr>
            <p:ph type="body" idx="4294967295"/>
          </p:nvPr>
        </p:nvSpPr>
        <p:spPr>
          <a:xfrm>
            <a:off x="1980000" y="1523699"/>
            <a:ext cx="5570091" cy="3424051"/>
          </a:xfrm>
          <a:prstGeom prst="rect">
            <a:avLst/>
          </a:prstGeom>
        </p:spPr>
        <p:txBody>
          <a:bodyPr spcFirstLastPara="1" wrap="square" lIns="91425" tIns="91425" rIns="91425" bIns="91425" anchor="t" anchorCtr="0">
            <a:noAutofit/>
          </a:bodyPr>
          <a:lstStyle/>
          <a:p>
            <a:pPr marL="0" lvl="0" indent="0" algn="l" rtl="0" eaLnBrk="1" fontAlgn="auto" latinLnBrk="0" hangingPunct="1">
              <a:lnSpc>
                <a:spcPct val="110000"/>
              </a:lnSpc>
              <a:spcAft>
                <a:spcPts val="400"/>
              </a:spcAft>
              <a:buSzPct val="70000"/>
              <a:buNone/>
            </a:pPr>
            <a:r>
              <a:rPr lang="id-ID" altLang="ar-SA" sz="3000" dirty="0">
                <a:latin typeface="Google Sans" panose="020B0503030502040204" charset="0"/>
                <a:cs typeface="Google Sans" panose="020B0503030502040204" charset="0"/>
              </a:rPr>
              <a:t>      Yang dimaksud dengan  </a:t>
            </a:r>
          </a:p>
          <a:p>
            <a:pPr marL="0" lvl="0" indent="0" algn="l" rtl="0" eaLnBrk="1" fontAlgn="auto" latinLnBrk="0" hangingPunct="1">
              <a:lnSpc>
                <a:spcPct val="110000"/>
              </a:lnSpc>
              <a:spcAft>
                <a:spcPts val="400"/>
              </a:spcAft>
              <a:buSzPct val="70000"/>
              <a:buNone/>
            </a:pPr>
            <a:r>
              <a:rPr lang="id-ID" altLang="ar-SA" sz="3000" dirty="0">
                <a:latin typeface="Google Sans" panose="020B0503030502040204" charset="0"/>
                <a:cs typeface="Google Sans" panose="020B0503030502040204" charset="0"/>
              </a:rPr>
              <a:t>             </a:t>
            </a:r>
            <a:r>
              <a:rPr lang="ar-SA" altLang="en-US" sz="3000" dirty="0">
                <a:latin typeface="Segoe UI Semibold" panose="020B0702040204020203" pitchFamily="34" charset="0"/>
                <a:cs typeface="Segoe UI Semibold" panose="020B0702040204020203" pitchFamily="34" charset="0"/>
              </a:rPr>
              <a:t>السماوات</a:t>
            </a:r>
            <a:r>
              <a:rPr lang="ar-SA" altLang="en-US" sz="3000" dirty="0">
                <a:latin typeface="Segoe UI" panose="020B0502040204020203" charset="0"/>
                <a:cs typeface="Segoe UI" panose="020B0502040204020203" charset="0"/>
              </a:rPr>
              <a:t> </a:t>
            </a:r>
            <a:r>
              <a:rPr lang="ar-SA" altLang="en-US" sz="3000" dirty="0">
                <a:latin typeface="Segoe UI Semibold" panose="020B0702040204020203" pitchFamily="34" charset="0"/>
                <a:cs typeface="Segoe UI Semibold" panose="020B0702040204020203" pitchFamily="34" charset="0"/>
              </a:rPr>
              <a:t>الغازية</a:t>
            </a:r>
            <a:r>
              <a:rPr lang="id-ID" altLang="en-US" sz="3000" dirty="0">
                <a:latin typeface="Segoe UI Semibold" panose="020B0702040204020203" pitchFamily="34" charset="0"/>
                <a:cs typeface="Segoe UI Semibold" panose="020B0702040204020203" pitchFamily="34" charset="0"/>
              </a:rPr>
              <a:t>      </a:t>
            </a:r>
            <a:r>
              <a:rPr lang="id-ID" altLang="ar-SA" sz="3000" dirty="0">
                <a:latin typeface="Segoe UI" panose="020B0502040204020203" charset="0"/>
                <a:cs typeface="Segoe UI" panose="020B0502040204020203" charset="0"/>
              </a:rPr>
              <a:t>   </a:t>
            </a:r>
          </a:p>
          <a:p>
            <a:pPr marL="0" lvl="0" indent="0" algn="l" rtl="0" eaLnBrk="1" fontAlgn="auto" latinLnBrk="0" hangingPunct="1">
              <a:lnSpc>
                <a:spcPct val="110000"/>
              </a:lnSpc>
              <a:spcAft>
                <a:spcPts val="400"/>
              </a:spcAft>
              <a:buSzPct val="70000"/>
              <a:buNone/>
            </a:pPr>
            <a:r>
              <a:rPr lang="id-ID" altLang="ar-SA" sz="3000" dirty="0">
                <a:latin typeface="Google Sans" panose="020B0503030502040204" charset="0"/>
                <a:cs typeface="Google Sans" panose="020B0503030502040204" charset="0"/>
              </a:rPr>
              <a:t>adala</a:t>
            </a:r>
            <a:r>
              <a:rPr lang="en-US" altLang="id-ID" sz="3000" dirty="0">
                <a:latin typeface="Google Sans" panose="020B0503030502040204" charset="0"/>
                <a:cs typeface="Google Sans" panose="020B0503030502040204" charset="0"/>
              </a:rPr>
              <a:t>h </a:t>
            </a:r>
            <a:r>
              <a:rPr lang="en-US" altLang="id-ID" sz="3000" dirty="0" err="1">
                <a:latin typeface="Google Sans" panose="020B0503030502040204" charset="0"/>
                <a:cs typeface="Google Sans" panose="020B0503030502040204" charset="0"/>
              </a:rPr>
              <a:t>atmosfer</a:t>
            </a:r>
            <a:r>
              <a:rPr lang="en-US" altLang="id-ID" sz="3000" dirty="0">
                <a:latin typeface="Google Sans" panose="020B0503030502040204" charset="0"/>
                <a:cs typeface="Google Sans" panose="020B0503030502040204" charset="0"/>
              </a:rPr>
              <a:t>/ </a:t>
            </a:r>
            <a:r>
              <a:rPr lang="en-US" altLang="id-ID" sz="3000" dirty="0" err="1">
                <a:latin typeface="Google Sans" panose="020B0503030502040204" charset="0"/>
                <a:cs typeface="Google Sans" panose="020B0503030502040204" charset="0"/>
              </a:rPr>
              <a:t>langit</a:t>
            </a:r>
            <a:r>
              <a:rPr lang="id-ID" altLang="id-ID" sz="3000" dirty="0">
                <a:latin typeface="Google Sans" panose="020B0503030502040204" charset="0"/>
                <a:cs typeface="Google Sans" panose="020B0503030502040204" charset="0"/>
              </a:rPr>
              <a:t> </a:t>
            </a:r>
            <a:r>
              <a:rPr lang="en-US" altLang="id-ID" sz="3000" dirty="0" err="1">
                <a:latin typeface="Google Sans" panose="020B0503030502040204" charset="0"/>
                <a:cs typeface="Google Sans" panose="020B0503030502040204" charset="0"/>
              </a:rPr>
              <a:t>Bumi</a:t>
            </a:r>
            <a:r>
              <a:rPr lang="en-US" altLang="id-ID" sz="3000" dirty="0">
                <a:latin typeface="Google Sans" panose="020B0503030502040204" charset="0"/>
                <a:cs typeface="Google Sans" panose="020B0503030502040204" charset="0"/>
              </a:rPr>
              <a:t>.</a:t>
            </a: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1415348" flipH="1">
            <a:off x="2592769" y="-1207481"/>
            <a:ext cx="4163771" cy="4163771"/>
          </a:xfrm>
          <a:prstGeom prst="blockArc">
            <a:avLst>
              <a:gd name="adj1" fmla="val 10329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7852255" y="3908005"/>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3961157">
            <a:off x="-3000825" y="28529"/>
            <a:ext cx="7215167" cy="3421351"/>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8917557" flipH="1">
            <a:off x="7053499" y="3083268"/>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1182455" y="4823909"/>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114;p13">
            <a:extLst>
              <a:ext uri="{FF2B5EF4-FFF2-40B4-BE49-F238E27FC236}">
                <a16:creationId xmlns:a16="http://schemas.microsoft.com/office/drawing/2014/main" id="{C5C815AD-36C0-10DC-B2D1-C00D80D4CEAE}"/>
              </a:ext>
            </a:extLst>
          </p:cNvPr>
          <p:cNvSpPr/>
          <p:nvPr/>
        </p:nvSpPr>
        <p:spPr>
          <a:xfrm rot="14613342">
            <a:off x="9589836" y="-1566594"/>
            <a:ext cx="388374" cy="3729297"/>
          </a:xfrm>
          <a:prstGeom prst="rect">
            <a:avLst/>
          </a:prstGeom>
          <a:solidFill>
            <a:schemeClr val="bg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8" name="Google Shape;115;p13">
            <a:extLst>
              <a:ext uri="{FF2B5EF4-FFF2-40B4-BE49-F238E27FC236}">
                <a16:creationId xmlns:a16="http://schemas.microsoft.com/office/drawing/2014/main" id="{C09DADFB-2720-AA7F-487B-E48A7B93AB04}"/>
              </a:ext>
            </a:extLst>
          </p:cNvPr>
          <p:cNvSpPr/>
          <p:nvPr/>
        </p:nvSpPr>
        <p:spPr>
          <a:xfrm rot="9296026">
            <a:off x="7780604" y="-252214"/>
            <a:ext cx="662427" cy="1228405"/>
          </a:xfrm>
          <a:prstGeom prst="rect">
            <a:avLst/>
          </a:prstGeom>
          <a:solidFill>
            <a:schemeClr val="bg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9" name="Rectangles 2">
            <a:extLst>
              <a:ext uri="{FF2B5EF4-FFF2-40B4-BE49-F238E27FC236}">
                <a16:creationId xmlns:a16="http://schemas.microsoft.com/office/drawing/2014/main" id="{7B49A678-4D37-87DE-9222-210F1F083024}"/>
              </a:ext>
            </a:extLst>
          </p:cNvPr>
          <p:cNvSpPr/>
          <p:nvPr/>
        </p:nvSpPr>
        <p:spPr>
          <a:xfrm>
            <a:off x="4164140" y="3659067"/>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Google Shape;61;p8">
            <a:extLst>
              <a:ext uri="{FF2B5EF4-FFF2-40B4-BE49-F238E27FC236}">
                <a16:creationId xmlns:a16="http://schemas.microsoft.com/office/drawing/2014/main" id="{3CAFF05E-CF90-EAB4-AD67-293BC505DEDF}"/>
              </a:ext>
            </a:extLst>
          </p:cNvPr>
          <p:cNvSpPr/>
          <p:nvPr/>
        </p:nvSpPr>
        <p:spPr>
          <a:xfrm flipH="1">
            <a:off x="7002900" y="192375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Rectangle: Rounded Corners 22">
            <a:extLst>
              <a:ext uri="{FF2B5EF4-FFF2-40B4-BE49-F238E27FC236}">
                <a16:creationId xmlns:a16="http://schemas.microsoft.com/office/drawing/2014/main" id="{A85B3E5E-3E32-CA7D-582A-3490F7F691A2}"/>
              </a:ext>
            </a:extLst>
          </p:cNvPr>
          <p:cNvSpPr/>
          <p:nvPr/>
        </p:nvSpPr>
        <p:spPr>
          <a:xfrm>
            <a:off x="3492000" y="3044289"/>
            <a:ext cx="5367117" cy="1222455"/>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4004A298-0E03-D4D8-3907-E878D5730FAE}"/>
              </a:ext>
            </a:extLst>
          </p:cNvPr>
          <p:cNvSpPr/>
          <p:nvPr/>
        </p:nvSpPr>
        <p:spPr>
          <a:xfrm>
            <a:off x="4212000" y="928556"/>
            <a:ext cx="4644855" cy="2653801"/>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3276000" y="1062418"/>
            <a:ext cx="5490210" cy="3018665"/>
            <a:chOff x="3244" y="931"/>
            <a:chExt cx="7761" cy="4542"/>
          </a:xfrm>
          <a:noFill/>
        </p:grpSpPr>
        <p:sp>
          <p:nvSpPr>
            <p:cNvPr id="2" name="Text Box 1"/>
            <p:cNvSpPr txBox="1"/>
            <p:nvPr/>
          </p:nvSpPr>
          <p:spPr>
            <a:xfrm>
              <a:off x="4494" y="2492"/>
              <a:ext cx="651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(255) </a:t>
              </a:r>
            </a:p>
          </p:txBody>
        </p:sp>
        <p:sp>
          <p:nvSpPr>
            <p:cNvPr id="3" name="Text Box 2"/>
            <p:cNvSpPr txBox="1"/>
            <p:nvPr/>
          </p:nvSpPr>
          <p:spPr>
            <a:xfrm>
              <a:off x="443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(284) </a:t>
              </a:r>
            </a:p>
          </p:txBody>
        </p:sp>
        <p:sp>
          <p:nvSpPr>
            <p:cNvPr id="4" name="Text Box 3"/>
            <p:cNvSpPr txBox="1"/>
            <p:nvPr/>
          </p:nvSpPr>
          <p:spPr>
            <a:xfrm>
              <a:off x="3244" y="4052"/>
              <a:ext cx="776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قُلْ اِنْ تُخْفُوْا مَا فِيْ صُدُوْرِكُمْ اَوْ تُبْدُوْهُ يَعْلَمْهُ اللّٰهُ ۗوَيَعْلَمُ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(29)</a:t>
              </a:r>
            </a:p>
          </p:txBody>
        </p:sp>
      </p:grpSp>
      <p:sp>
        <p:nvSpPr>
          <p:cNvPr id="9" name="Text Box 8"/>
          <p:cNvSpPr txBox="1"/>
          <p:nvPr/>
        </p:nvSpPr>
        <p:spPr>
          <a:xfrm>
            <a:off x="493385" y="1779750"/>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ar-SA" altLang="id-ID" sz="2000" dirty="0">
                <a:solidFill>
                  <a:schemeClr val="bg2"/>
                </a:solidFill>
                <a:latin typeface="Segoe UI Semibold" panose="020B0702040204020203" pitchFamily="34" charset="0"/>
                <a:cs typeface="Segoe UI Semibold" panose="020B0702040204020203" pitchFamily="34" charset="0"/>
              </a:rPr>
              <a:t> </a:t>
            </a: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5" name="Google Shape;326;p33">
            <a:extLst>
              <a:ext uri="{FF2B5EF4-FFF2-40B4-BE49-F238E27FC236}">
                <a16:creationId xmlns:a16="http://schemas.microsoft.com/office/drawing/2014/main" id="{2D503DC2-2B4F-B258-F32B-ECAF7BA5515B}"/>
              </a:ext>
            </a:extLst>
          </p:cNvPr>
          <p:cNvSpPr/>
          <p:nvPr/>
        </p:nvSpPr>
        <p:spPr>
          <a:xfrm rot="2397577">
            <a:off x="7755999" y="117229"/>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2;p13">
            <a:extLst>
              <a:ext uri="{FF2B5EF4-FFF2-40B4-BE49-F238E27FC236}">
                <a16:creationId xmlns:a16="http://schemas.microsoft.com/office/drawing/2014/main" id="{95D411F8-031C-C7D3-9B8C-2DFBC1330221}"/>
              </a:ext>
            </a:extLst>
          </p:cNvPr>
          <p:cNvSpPr/>
          <p:nvPr/>
        </p:nvSpPr>
        <p:spPr>
          <a:xfrm>
            <a:off x="5436000" y="4236148"/>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13;p13">
            <a:extLst>
              <a:ext uri="{FF2B5EF4-FFF2-40B4-BE49-F238E27FC236}">
                <a16:creationId xmlns:a16="http://schemas.microsoft.com/office/drawing/2014/main" id="{9DAE9409-0032-49E3-FA66-73002D6417C3}"/>
              </a:ext>
            </a:extLst>
          </p:cNvPr>
          <p:cNvGrpSpPr/>
          <p:nvPr/>
        </p:nvGrpSpPr>
        <p:grpSpPr>
          <a:xfrm>
            <a:off x="6510199" y="4012905"/>
            <a:ext cx="2894877" cy="1481400"/>
            <a:chOff x="6510200" y="4203408"/>
            <a:chExt cx="2894877" cy="1481400"/>
          </a:xfrm>
          <a:solidFill>
            <a:schemeClr val="bg2"/>
          </a:solidFill>
        </p:grpSpPr>
        <p:sp>
          <p:nvSpPr>
            <p:cNvPr id="11" name="Google Shape;114;p13">
              <a:extLst>
                <a:ext uri="{FF2B5EF4-FFF2-40B4-BE49-F238E27FC236}">
                  <a16:creationId xmlns:a16="http://schemas.microsoft.com/office/drawing/2014/main" id="{B5562185-39CF-FFDB-5DF2-AD2DABD61A3F}"/>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5;p13">
              <a:extLst>
                <a:ext uri="{FF2B5EF4-FFF2-40B4-BE49-F238E27FC236}">
                  <a16:creationId xmlns:a16="http://schemas.microsoft.com/office/drawing/2014/main" id="{1C2330CE-326D-6581-0C4E-FEE07E18EF4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16;p13">
            <a:extLst>
              <a:ext uri="{FF2B5EF4-FFF2-40B4-BE49-F238E27FC236}">
                <a16:creationId xmlns:a16="http://schemas.microsoft.com/office/drawing/2014/main" id="{96C597B7-3312-BB36-047B-154618C2DF0B}"/>
              </a:ext>
            </a:extLst>
          </p:cNvPr>
          <p:cNvSpPr/>
          <p:nvPr/>
        </p:nvSpPr>
        <p:spPr>
          <a:xfrm rot="-7862966" flipH="1">
            <a:off x="2844338" y="2930589"/>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7;p13">
            <a:extLst>
              <a:ext uri="{FF2B5EF4-FFF2-40B4-BE49-F238E27FC236}">
                <a16:creationId xmlns:a16="http://schemas.microsoft.com/office/drawing/2014/main" id="{06D1DECD-5595-6AD7-8BB8-755C327D7686}"/>
              </a:ext>
            </a:extLst>
          </p:cNvPr>
          <p:cNvSpPr/>
          <p:nvPr/>
        </p:nvSpPr>
        <p:spPr>
          <a:xfrm rot="-1422364">
            <a:off x="257862" y="4184927"/>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56;p35">
            <a:extLst>
              <a:ext uri="{FF2B5EF4-FFF2-40B4-BE49-F238E27FC236}">
                <a16:creationId xmlns:a16="http://schemas.microsoft.com/office/drawing/2014/main" id="{9012161E-5E03-B52B-CF78-2226C8EF9D5C}"/>
              </a:ext>
            </a:extLst>
          </p:cNvPr>
          <p:cNvSpPr/>
          <p:nvPr/>
        </p:nvSpPr>
        <p:spPr>
          <a:xfrm rot="1128922">
            <a:off x="4985967" y="68361"/>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p7">
            <a:extLst>
              <a:ext uri="{FF2B5EF4-FFF2-40B4-BE49-F238E27FC236}">
                <a16:creationId xmlns:a16="http://schemas.microsoft.com/office/drawing/2014/main" id="{8281A054-B00A-D933-2178-8B459F152743}"/>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6;p7">
            <a:extLst>
              <a:ext uri="{FF2B5EF4-FFF2-40B4-BE49-F238E27FC236}">
                <a16:creationId xmlns:a16="http://schemas.microsoft.com/office/drawing/2014/main" id="{6FEAC6C3-21B0-EB7B-4431-98752463B538}"/>
              </a:ext>
            </a:extLst>
          </p:cNvPr>
          <p:cNvSpPr/>
          <p:nvPr/>
        </p:nvSpPr>
        <p:spPr>
          <a:xfrm flipH="1">
            <a:off x="165727" y="456611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tbq">
            <a:extLst>
              <a:ext uri="{FF2B5EF4-FFF2-40B4-BE49-F238E27FC236}">
                <a16:creationId xmlns:a16="http://schemas.microsoft.com/office/drawing/2014/main" id="{439E4B9D-DDEB-A4D8-DA1F-1FF477EA3D92}"/>
              </a:ext>
            </a:extLst>
          </p:cNvPr>
          <p:cNvGrpSpPr/>
          <p:nvPr/>
        </p:nvGrpSpPr>
        <p:grpSpPr>
          <a:xfrm>
            <a:off x="370464" y="513493"/>
            <a:ext cx="3841536" cy="1122257"/>
            <a:chOff x="-54" y="3111"/>
            <a:chExt cx="5783" cy="1879"/>
          </a:xfrm>
        </p:grpSpPr>
        <p:sp>
          <p:nvSpPr>
            <p:cNvPr id="19" name="Title 1">
              <a:extLst>
                <a:ext uri="{FF2B5EF4-FFF2-40B4-BE49-F238E27FC236}">
                  <a16:creationId xmlns:a16="http://schemas.microsoft.com/office/drawing/2014/main" id="{FB1E1FC3-1EA7-0AD4-60C4-3A87D60D52BA}"/>
                </a:ext>
              </a:extLst>
            </p:cNvPr>
            <p:cNvSpPr/>
            <p:nvPr/>
          </p:nvSpPr>
          <p:spPr>
            <a:xfrm>
              <a:off x="-5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السماوات الغازية</a:t>
              </a:r>
            </a:p>
          </p:txBody>
        </p:sp>
        <p:sp>
          <p:nvSpPr>
            <p:cNvPr id="20" name="!!line">
              <a:extLst>
                <a:ext uri="{FF2B5EF4-FFF2-40B4-BE49-F238E27FC236}">
                  <a16:creationId xmlns:a16="http://schemas.microsoft.com/office/drawing/2014/main" id="{627DF3C5-F197-B5B1-6D42-B3599691FF34}"/>
                </a:ext>
              </a:extLst>
            </p:cNvPr>
            <p:cNvSpPr/>
            <p:nvPr/>
          </p:nvSpPr>
          <p:spPr>
            <a:xfrm>
              <a:off x="222" y="4549"/>
              <a:ext cx="5231"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327;p33">
            <a:extLst>
              <a:ext uri="{FF2B5EF4-FFF2-40B4-BE49-F238E27FC236}">
                <a16:creationId xmlns:a16="http://schemas.microsoft.com/office/drawing/2014/main" id="{F0D1430B-5CDF-02B5-8052-88531F313DAA}"/>
              </a:ext>
            </a:extLst>
          </p:cNvPr>
          <p:cNvSpPr/>
          <p:nvPr/>
        </p:nvSpPr>
        <p:spPr>
          <a:xfrm rot="4840581">
            <a:off x="1547391" y="-1479072"/>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roup 20">
            <a:extLst>
              <a:ext uri="{FF2B5EF4-FFF2-40B4-BE49-F238E27FC236}">
                <a16:creationId xmlns:a16="http://schemas.microsoft.com/office/drawing/2014/main" id="{D06828F9-4A4F-4671-CE57-56002730FA2C}"/>
              </a:ext>
            </a:extLst>
          </p:cNvPr>
          <p:cNvGrpSpPr/>
          <p:nvPr/>
        </p:nvGrpSpPr>
        <p:grpSpPr>
          <a:xfrm rot="2855992">
            <a:off x="-7320221" y="-253781"/>
            <a:ext cx="6185116" cy="2450155"/>
            <a:chOff x="-4543424" y="3883553"/>
            <a:chExt cx="6185116" cy="2450155"/>
          </a:xfrm>
        </p:grpSpPr>
        <p:sp>
          <p:nvSpPr>
            <p:cNvPr id="24" name="Google Shape;64;p8">
              <a:extLst>
                <a:ext uri="{FF2B5EF4-FFF2-40B4-BE49-F238E27FC236}">
                  <a16:creationId xmlns:a16="http://schemas.microsoft.com/office/drawing/2014/main" id="{C92FD86B-447C-DBE2-AC2A-908662EC4671}"/>
                </a:ext>
              </a:extLst>
            </p:cNvPr>
            <p:cNvSpPr/>
            <p:nvPr/>
          </p:nvSpPr>
          <p:spPr>
            <a:xfrm rot="-6298992" flipH="1">
              <a:off x="-1783256" y="1847373"/>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5;p8">
              <a:extLst>
                <a:ext uri="{FF2B5EF4-FFF2-40B4-BE49-F238E27FC236}">
                  <a16:creationId xmlns:a16="http://schemas.microsoft.com/office/drawing/2014/main" id="{ADD37A1A-A2AC-CFBB-B53B-0D1624023F49}"/>
                </a:ext>
              </a:extLst>
            </p:cNvPr>
            <p:cNvSpPr/>
            <p:nvPr/>
          </p:nvSpPr>
          <p:spPr>
            <a:xfrm rot="-2033502" flipH="1">
              <a:off x="1192465" y="3883553"/>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3" name="!!title"/>
          <p:cNvSpPr txBox="1">
            <a:spLocks noGrp="1"/>
          </p:cNvSpPr>
          <p:nvPr>
            <p:ph type="title" idx="4294967295"/>
          </p:nvPr>
        </p:nvSpPr>
        <p:spPr>
          <a:xfrm>
            <a:off x="311530" y="520155"/>
            <a:ext cx="2735014"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en-US" altLang="en-GB" sz="4000" dirty="0" err="1">
                <a:latin typeface="Google Sans Medium" panose="020B0603030502040203" pitchFamily="34" charset="0"/>
                <a:cs typeface="SF UI Display" panose="00000800000000000000" pitchFamily="2" charset="0"/>
              </a:rPr>
              <a:t>Penjelasan</a:t>
            </a:r>
            <a:endParaRPr lang="en-US" altLang="en-GB" sz="4000" dirty="0">
              <a:latin typeface="Google Sans Medium" panose="020B0603030502040203" pitchFamily="34" charset="0"/>
              <a:cs typeface="SF UI Display" panose="00000800000000000000" pitchFamily="2" charset="0"/>
            </a:endParaRPr>
          </a:p>
        </p:txBody>
      </p:sp>
      <p:sp>
        <p:nvSpPr>
          <p:cNvPr id="332" name="Google Shape;332;p34"/>
          <p:cNvSpPr txBox="1">
            <a:spLocks noGrp="1"/>
          </p:cNvSpPr>
          <p:nvPr>
            <p:ph type="body" idx="4294967295"/>
          </p:nvPr>
        </p:nvSpPr>
        <p:spPr>
          <a:xfrm>
            <a:off x="236855" y="1763395"/>
            <a:ext cx="5201046" cy="3192145"/>
          </a:xfrm>
          <a:prstGeom prst="rect">
            <a:avLst/>
          </a:prstGeom>
        </p:spPr>
        <p:txBody>
          <a:bodyPr spcFirstLastPara="1" wrap="square" lIns="91425" tIns="91425" rIns="91425" bIns="91425" anchor="t" anchorCtr="0">
            <a:noAutofit/>
          </a:bodyPr>
          <a:lstStyle/>
          <a:p>
            <a:pPr marL="0" lvl="0" indent="0" algn="l" rtl="0" eaLnBrk="1" fontAlgn="auto" latinLnBrk="0" hangingPunct="1">
              <a:lnSpc>
                <a:spcPct val="130000"/>
              </a:lnSpc>
              <a:spcAft>
                <a:spcPts val="400"/>
              </a:spcAft>
              <a:buSzPct val="70000"/>
              <a:buNone/>
            </a:pPr>
            <a:r>
              <a:rPr lang="id-ID" altLang="ar-SA" sz="2800" dirty="0">
                <a:latin typeface="Google Sans Medium" panose="020B0603030502040203" pitchFamily="34" charset="0"/>
                <a:cs typeface="Google Sans" panose="020B0503030502040204" charset="0"/>
              </a:rPr>
              <a:t>Yang dimaksud dengan </a:t>
            </a:r>
            <a:r>
              <a:rPr lang="ar-SA" altLang="en-US" sz="2800" dirty="0">
                <a:latin typeface="Segoe UI Semibold" panose="020B0702040204020203" pitchFamily="34" charset="0"/>
                <a:cs typeface="Segoe UI Semibold" panose="020B0702040204020203" pitchFamily="34" charset="0"/>
              </a:rPr>
              <a:t>السماوات الغازية</a:t>
            </a:r>
            <a:r>
              <a:rPr lang="id-ID" altLang="ar-SA" sz="2800" dirty="0">
                <a:latin typeface="Segoe UI Semibold" panose="020B0702040204020203" pitchFamily="34" charset="0"/>
                <a:cs typeface="Segoe UI Semibold" panose="020B0702040204020203" pitchFamily="34" charset="0"/>
              </a:rPr>
              <a:t> </a:t>
            </a:r>
            <a:r>
              <a:rPr lang="id-ID" altLang="ar-SA" sz="2800" dirty="0">
                <a:latin typeface="Google Sans Medium" panose="020B0603030502040203" pitchFamily="34" charset="0"/>
                <a:cs typeface="Google Sans" panose="020B0503030502040204" charset="0"/>
              </a:rPr>
              <a:t>(secara harfiyah berarti langit gas) adala</a:t>
            </a:r>
            <a:r>
              <a:rPr lang="en-US" altLang="id-ID" sz="2800" dirty="0">
                <a:latin typeface="Google Sans Medium" panose="020B0603030502040203" pitchFamily="34" charset="0"/>
                <a:cs typeface="Google Sans" panose="020B0503030502040204" charset="0"/>
              </a:rPr>
              <a:t>h </a:t>
            </a:r>
            <a:r>
              <a:rPr lang="en-US" altLang="id-ID" sz="2800" dirty="0" err="1">
                <a:latin typeface="Google Sans Medium" panose="020B0603030502040203" pitchFamily="34" charset="0"/>
                <a:cs typeface="Google Sans" panose="020B0503030502040204" charset="0"/>
              </a:rPr>
              <a:t>atmosfer</a:t>
            </a:r>
            <a:r>
              <a:rPr lang="en-US" altLang="id-ID" sz="2800" dirty="0">
                <a:latin typeface="Google Sans Medium" panose="020B0603030502040203" pitchFamily="34" charset="0"/>
                <a:cs typeface="Google Sans" panose="020B0503030502040204" charset="0"/>
              </a:rPr>
              <a:t>/ </a:t>
            </a:r>
            <a:r>
              <a:rPr lang="en-US" altLang="id-ID" sz="2800" dirty="0" err="1">
                <a:latin typeface="Google Sans Medium" panose="020B0603030502040203" pitchFamily="34" charset="0"/>
                <a:cs typeface="Google Sans" panose="020B0503030502040204" charset="0"/>
              </a:rPr>
              <a:t>langit</a:t>
            </a:r>
            <a:r>
              <a:rPr lang="en-US" altLang="id-ID" sz="2800" dirty="0">
                <a:latin typeface="Google Sans Medium" panose="020B0603030502040203" pitchFamily="34" charset="0"/>
                <a:cs typeface="Google Sans" panose="020B0503030502040204" charset="0"/>
              </a:rPr>
              <a:t> </a:t>
            </a:r>
            <a:r>
              <a:rPr lang="en-US" altLang="id-ID" sz="2800" dirty="0" err="1">
                <a:latin typeface="Google Sans Medium" panose="020B0603030502040203" pitchFamily="34" charset="0"/>
                <a:cs typeface="Google Sans" panose="020B0503030502040204" charset="0"/>
              </a:rPr>
              <a:t>Bumi</a:t>
            </a:r>
            <a:r>
              <a:rPr lang="en-US" altLang="id-ID" sz="2800" dirty="0">
                <a:latin typeface="Google Sans Medium" panose="020B0603030502040203" pitchFamily="34" charset="0"/>
                <a:cs typeface="Google Sans" panose="020B0503030502040204" charset="0"/>
              </a:rPr>
              <a:t>.</a:t>
            </a: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5148122" flipH="1">
            <a:off x="3761750" y="-31715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6623694" y="141887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8476615" y="4550410"/>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a:off x="933091" y="1569735"/>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1">
            <a:extLst>
              <a:ext uri="{FF2B5EF4-FFF2-40B4-BE49-F238E27FC236}">
                <a16:creationId xmlns:a16="http://schemas.microsoft.com/office/drawing/2014/main" id="{E241C82E-D878-A1C0-B4E9-AE9DFD5A5CF1}"/>
              </a:ext>
            </a:extLst>
          </p:cNvPr>
          <p:cNvGrpSpPr/>
          <p:nvPr/>
        </p:nvGrpSpPr>
        <p:grpSpPr>
          <a:xfrm rot="12852064">
            <a:off x="4518941" y="-4883051"/>
            <a:ext cx="5309059" cy="2716813"/>
            <a:chOff x="6510200" y="4203408"/>
            <a:chExt cx="2894877" cy="1481400"/>
          </a:xfrm>
          <a:solidFill>
            <a:schemeClr val="bg2"/>
          </a:solidFill>
        </p:grpSpPr>
        <p:sp>
          <p:nvSpPr>
            <p:cNvPr id="6" name="Google Shape;114;p13">
              <a:extLst>
                <a:ext uri="{FF2B5EF4-FFF2-40B4-BE49-F238E27FC236}">
                  <a16:creationId xmlns:a16="http://schemas.microsoft.com/office/drawing/2014/main" id="{4DC377F6-B330-29D3-C818-425448AD1C0F}"/>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5;p13">
              <a:extLst>
                <a:ext uri="{FF2B5EF4-FFF2-40B4-BE49-F238E27FC236}">
                  <a16:creationId xmlns:a16="http://schemas.microsoft.com/office/drawing/2014/main" id="{689B9F75-AC91-974D-EA5C-9DD95BB7D0BC}"/>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16;p13">
            <a:extLst>
              <a:ext uri="{FF2B5EF4-FFF2-40B4-BE49-F238E27FC236}">
                <a16:creationId xmlns:a16="http://schemas.microsoft.com/office/drawing/2014/main" id="{9AC158DB-C547-CC66-5AC2-09D400081F64}"/>
              </a:ext>
            </a:extLst>
          </p:cNvPr>
          <p:cNvSpPr/>
          <p:nvPr/>
        </p:nvSpPr>
        <p:spPr>
          <a:xfrm rot="11483061" flipH="1">
            <a:off x="594824" y="6052919"/>
            <a:ext cx="3757679" cy="3757679"/>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7;p13">
            <a:extLst>
              <a:ext uri="{FF2B5EF4-FFF2-40B4-BE49-F238E27FC236}">
                <a16:creationId xmlns:a16="http://schemas.microsoft.com/office/drawing/2014/main" id="{74F1E4E0-2361-353A-20C1-20DDE809EBE4}"/>
              </a:ext>
            </a:extLst>
          </p:cNvPr>
          <p:cNvSpPr/>
          <p:nvPr/>
        </p:nvSpPr>
        <p:spPr>
          <a:xfrm rot="19010708">
            <a:off x="-2083846" y="5497027"/>
            <a:ext cx="1080112" cy="341633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5;p7">
            <a:extLst>
              <a:ext uri="{FF2B5EF4-FFF2-40B4-BE49-F238E27FC236}">
                <a16:creationId xmlns:a16="http://schemas.microsoft.com/office/drawing/2014/main" id="{0B364B87-870A-4A0B-6BB1-D7FF3DDCC4F6}"/>
              </a:ext>
            </a:extLst>
          </p:cNvPr>
          <p:cNvSpPr/>
          <p:nvPr/>
        </p:nvSpPr>
        <p:spPr>
          <a:xfrm rot="952164" flipH="1">
            <a:off x="-2396084" y="-2234165"/>
            <a:ext cx="3438535" cy="3438535"/>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Rectangle: Rounded Corners 22">
            <a:extLst>
              <a:ext uri="{FF2B5EF4-FFF2-40B4-BE49-F238E27FC236}">
                <a16:creationId xmlns:a16="http://schemas.microsoft.com/office/drawing/2014/main" id="{A85B3E5E-3E32-CA7D-582A-3490F7F691A2}"/>
              </a:ext>
            </a:extLst>
          </p:cNvPr>
          <p:cNvSpPr/>
          <p:nvPr/>
        </p:nvSpPr>
        <p:spPr>
          <a:xfrm>
            <a:off x="3492000" y="3044289"/>
            <a:ext cx="5367117" cy="1222455"/>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4004A298-0E03-D4D8-3907-E878D5730FAE}"/>
              </a:ext>
            </a:extLst>
          </p:cNvPr>
          <p:cNvSpPr/>
          <p:nvPr/>
        </p:nvSpPr>
        <p:spPr>
          <a:xfrm>
            <a:off x="4212000" y="928556"/>
            <a:ext cx="4644855" cy="2653801"/>
          </a:xfrm>
          <a:prstGeom prst="roundRect">
            <a:avLst/>
          </a:prstGeom>
          <a:pattFill prst="pct5">
            <a:fgClr>
              <a:schemeClr val="bg2">
                <a:lumMod val="60000"/>
                <a:lumOff val="40000"/>
              </a:schemeClr>
            </a:fgClr>
            <a:bgClr>
              <a:schemeClr val="bg1"/>
            </a:bgClr>
          </a:pattFill>
          <a:ln>
            <a:no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3276000" y="1062418"/>
            <a:ext cx="5490210" cy="3018665"/>
            <a:chOff x="3244" y="931"/>
            <a:chExt cx="7761" cy="4542"/>
          </a:xfrm>
          <a:noFill/>
        </p:grpSpPr>
        <p:sp>
          <p:nvSpPr>
            <p:cNvPr id="2" name="Text Box 1"/>
            <p:cNvSpPr txBox="1"/>
            <p:nvPr/>
          </p:nvSpPr>
          <p:spPr>
            <a:xfrm>
              <a:off x="4494" y="2492"/>
              <a:ext cx="651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(255) </a:t>
              </a:r>
            </a:p>
          </p:txBody>
        </p:sp>
        <p:sp>
          <p:nvSpPr>
            <p:cNvPr id="3" name="Text Box 2"/>
            <p:cNvSpPr txBox="1"/>
            <p:nvPr/>
          </p:nvSpPr>
          <p:spPr>
            <a:xfrm>
              <a:off x="443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(284) </a:t>
              </a:r>
            </a:p>
          </p:txBody>
        </p:sp>
        <p:sp>
          <p:nvSpPr>
            <p:cNvPr id="4" name="Text Box 3"/>
            <p:cNvSpPr txBox="1"/>
            <p:nvPr/>
          </p:nvSpPr>
          <p:spPr>
            <a:xfrm>
              <a:off x="3244" y="4052"/>
              <a:ext cx="776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قُلْ اِنْ تُخْفُوْا مَا فِيْ صُدُوْرِكُمْ اَوْ تُبْدُوْهُ يَعْلَمْهُ اللّٰهُ ۗوَيَعْلَمُ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(29)</a:t>
              </a:r>
            </a:p>
          </p:txBody>
        </p:sp>
      </p:grpSp>
      <p:sp>
        <p:nvSpPr>
          <p:cNvPr id="9" name="Text Box 8"/>
          <p:cNvSpPr txBox="1"/>
          <p:nvPr/>
        </p:nvSpPr>
        <p:spPr>
          <a:xfrm>
            <a:off x="493385" y="1776953"/>
            <a:ext cx="2741101" cy="1409232"/>
          </a:xfrm>
          <a:prstGeom prst="rect">
            <a:avLst/>
          </a:prstGeom>
          <a:noFill/>
        </p:spPr>
        <p:txBody>
          <a:bodyPr wrap="square" rtlCol="0">
            <a:spAutoFit/>
          </a:bodyPr>
          <a:lstStyle/>
          <a:p>
            <a:pPr eaLnBrk="1" fontAlgn="auto" latinLnBrk="0" hangingPunct="1">
              <a:lnSpc>
                <a:spcPct val="108000"/>
              </a:lnSpc>
            </a:pPr>
            <a:r>
              <a:rPr lang="id-ID" altLang="ja-JP" sz="2000" dirty="0">
                <a:latin typeface="Google Sans Medium" panose="020B0603030502040203" charset="0"/>
                <a:cs typeface="Google Sans Medium" panose="020B0603030502040203" charset="0"/>
              </a:rPr>
              <a:t>Apabila kata</a:t>
            </a:r>
            <a:r>
              <a:rPr lang="ar-SA" altLang="ja-JP" sz="2000" dirty="0">
                <a:latin typeface="Segoe UI Semibold" panose="020B0702040204020203" pitchFamily="34" charset="0"/>
                <a:cs typeface="Segoe UI Semibold" panose="020B0702040204020203" pitchFamily="34" charset="0"/>
              </a:rPr>
              <a:t> السموت </a:t>
            </a:r>
            <a:r>
              <a:rPr lang="id-ID" altLang="ja-JP" sz="2000" dirty="0">
                <a:latin typeface="Google Sans Medium" panose="020B0603030502040203" charset="0"/>
                <a:cs typeface="Google Sans Medium" panose="020B0603030502040203" charset="0"/>
              </a:rPr>
              <a:t>disebutkan setelah kata </a:t>
            </a:r>
            <a:r>
              <a:rPr lang="ar-SA" altLang="ja-JP" sz="2000" dirty="0">
                <a:latin typeface="Segoe UI Semibold" panose="020B0702040204020203" pitchFamily="34" charset="0"/>
                <a:cs typeface="Segoe UI Semibold" panose="020B0702040204020203" pitchFamily="34" charset="0"/>
              </a:rPr>
              <a:t>الارض</a:t>
            </a:r>
            <a:r>
              <a:rPr lang="id-ID" altLang="ja-JP" sz="2000" dirty="0">
                <a:latin typeface="Google Sans Medium" panose="020B0603030502040203" charset="0"/>
                <a:cs typeface="Google Sans Medium" panose="020B0603030502040203" charset="0"/>
              </a:rPr>
              <a:t> ( surat alahqf ayat 4)</a:t>
            </a:r>
          </a:p>
        </p:txBody>
      </p:sp>
      <p:sp>
        <p:nvSpPr>
          <p:cNvPr id="5" name="Google Shape;326;p33">
            <a:extLst>
              <a:ext uri="{FF2B5EF4-FFF2-40B4-BE49-F238E27FC236}">
                <a16:creationId xmlns:a16="http://schemas.microsoft.com/office/drawing/2014/main" id="{2D503DC2-2B4F-B258-F32B-ECAF7BA5515B}"/>
              </a:ext>
            </a:extLst>
          </p:cNvPr>
          <p:cNvSpPr/>
          <p:nvPr/>
        </p:nvSpPr>
        <p:spPr>
          <a:xfrm rot="2397577">
            <a:off x="7755999" y="117229"/>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2;p13">
            <a:extLst>
              <a:ext uri="{FF2B5EF4-FFF2-40B4-BE49-F238E27FC236}">
                <a16:creationId xmlns:a16="http://schemas.microsoft.com/office/drawing/2014/main" id="{95D411F8-031C-C7D3-9B8C-2DFBC1330221}"/>
              </a:ext>
            </a:extLst>
          </p:cNvPr>
          <p:cNvSpPr/>
          <p:nvPr/>
        </p:nvSpPr>
        <p:spPr>
          <a:xfrm>
            <a:off x="5436000" y="442665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13;p13">
            <a:extLst>
              <a:ext uri="{FF2B5EF4-FFF2-40B4-BE49-F238E27FC236}">
                <a16:creationId xmlns:a16="http://schemas.microsoft.com/office/drawing/2014/main" id="{9DAE9409-0032-49E3-FA66-73002D6417C3}"/>
              </a:ext>
            </a:extLst>
          </p:cNvPr>
          <p:cNvGrpSpPr/>
          <p:nvPr/>
        </p:nvGrpSpPr>
        <p:grpSpPr>
          <a:xfrm>
            <a:off x="6510199" y="4203407"/>
            <a:ext cx="2894877" cy="1481400"/>
            <a:chOff x="6510200" y="4203408"/>
            <a:chExt cx="2894877" cy="1481400"/>
          </a:xfrm>
          <a:solidFill>
            <a:schemeClr val="bg2"/>
          </a:solidFill>
        </p:grpSpPr>
        <p:sp>
          <p:nvSpPr>
            <p:cNvPr id="11" name="Google Shape;114;p13">
              <a:extLst>
                <a:ext uri="{FF2B5EF4-FFF2-40B4-BE49-F238E27FC236}">
                  <a16:creationId xmlns:a16="http://schemas.microsoft.com/office/drawing/2014/main" id="{B5562185-39CF-FFDB-5DF2-AD2DABD61A3F}"/>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5;p13">
              <a:extLst>
                <a:ext uri="{FF2B5EF4-FFF2-40B4-BE49-F238E27FC236}">
                  <a16:creationId xmlns:a16="http://schemas.microsoft.com/office/drawing/2014/main" id="{1C2330CE-326D-6581-0C4E-FEE07E18EF4A}"/>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16;p13">
            <a:extLst>
              <a:ext uri="{FF2B5EF4-FFF2-40B4-BE49-F238E27FC236}">
                <a16:creationId xmlns:a16="http://schemas.microsoft.com/office/drawing/2014/main" id="{96C597B7-3312-BB36-047B-154618C2DF0B}"/>
              </a:ext>
            </a:extLst>
          </p:cNvPr>
          <p:cNvSpPr/>
          <p:nvPr/>
        </p:nvSpPr>
        <p:spPr>
          <a:xfrm rot="-7862966" flipH="1">
            <a:off x="2884914" y="3121091"/>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7;p13">
            <a:extLst>
              <a:ext uri="{FF2B5EF4-FFF2-40B4-BE49-F238E27FC236}">
                <a16:creationId xmlns:a16="http://schemas.microsoft.com/office/drawing/2014/main" id="{06D1DECD-5595-6AD7-8BB8-755C327D7686}"/>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56;p35">
            <a:extLst>
              <a:ext uri="{FF2B5EF4-FFF2-40B4-BE49-F238E27FC236}">
                <a16:creationId xmlns:a16="http://schemas.microsoft.com/office/drawing/2014/main" id="{9012161E-5E03-B52B-CF78-2226C8EF9D5C}"/>
              </a:ext>
            </a:extLst>
          </p:cNvPr>
          <p:cNvSpPr/>
          <p:nvPr/>
        </p:nvSpPr>
        <p:spPr>
          <a:xfrm rot="1128922">
            <a:off x="4985967" y="258863"/>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p7">
            <a:extLst>
              <a:ext uri="{FF2B5EF4-FFF2-40B4-BE49-F238E27FC236}">
                <a16:creationId xmlns:a16="http://schemas.microsoft.com/office/drawing/2014/main" id="{8281A054-B00A-D933-2178-8B459F152743}"/>
              </a:ext>
            </a:extLst>
          </p:cNvPr>
          <p:cNvSpPr/>
          <p:nvPr/>
        </p:nvSpPr>
        <p:spPr>
          <a:xfrm rot="3599899" flipH="1">
            <a:off x="-1191121" y="120962"/>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6;p7">
            <a:extLst>
              <a:ext uri="{FF2B5EF4-FFF2-40B4-BE49-F238E27FC236}">
                <a16:creationId xmlns:a16="http://schemas.microsoft.com/office/drawing/2014/main" id="{6FEAC6C3-21B0-EB7B-4431-98752463B538}"/>
              </a:ext>
            </a:extLst>
          </p:cNvPr>
          <p:cNvSpPr/>
          <p:nvPr/>
        </p:nvSpPr>
        <p:spPr>
          <a:xfrm flipH="1">
            <a:off x="165727" y="456611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tbq">
            <a:extLst>
              <a:ext uri="{FF2B5EF4-FFF2-40B4-BE49-F238E27FC236}">
                <a16:creationId xmlns:a16="http://schemas.microsoft.com/office/drawing/2014/main" id="{439E4B9D-DDEB-A4D8-DA1F-1FF477EA3D92}"/>
              </a:ext>
            </a:extLst>
          </p:cNvPr>
          <p:cNvGrpSpPr/>
          <p:nvPr/>
        </p:nvGrpSpPr>
        <p:grpSpPr>
          <a:xfrm>
            <a:off x="370464" y="513493"/>
            <a:ext cx="3841536" cy="1122257"/>
            <a:chOff x="-54" y="3111"/>
            <a:chExt cx="5783" cy="1879"/>
          </a:xfrm>
        </p:grpSpPr>
        <p:sp>
          <p:nvSpPr>
            <p:cNvPr id="19" name="Title 1">
              <a:extLst>
                <a:ext uri="{FF2B5EF4-FFF2-40B4-BE49-F238E27FC236}">
                  <a16:creationId xmlns:a16="http://schemas.microsoft.com/office/drawing/2014/main" id="{FB1E1FC3-1EA7-0AD4-60C4-3A87D60D52BA}"/>
                </a:ext>
              </a:extLst>
            </p:cNvPr>
            <p:cNvSpPr/>
            <p:nvPr/>
          </p:nvSpPr>
          <p:spPr>
            <a:xfrm>
              <a:off x="-5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السماوات الغازية</a:t>
              </a:r>
            </a:p>
          </p:txBody>
        </p:sp>
        <p:sp>
          <p:nvSpPr>
            <p:cNvPr id="20" name="!!line">
              <a:extLst>
                <a:ext uri="{FF2B5EF4-FFF2-40B4-BE49-F238E27FC236}">
                  <a16:creationId xmlns:a16="http://schemas.microsoft.com/office/drawing/2014/main" id="{627DF3C5-F197-B5B1-6D42-B3599691FF34}"/>
                </a:ext>
              </a:extLst>
            </p:cNvPr>
            <p:cNvSpPr/>
            <p:nvPr/>
          </p:nvSpPr>
          <p:spPr>
            <a:xfrm>
              <a:off x="222" y="4549"/>
              <a:ext cx="5231"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327;p33">
            <a:extLst>
              <a:ext uri="{FF2B5EF4-FFF2-40B4-BE49-F238E27FC236}">
                <a16:creationId xmlns:a16="http://schemas.microsoft.com/office/drawing/2014/main" id="{F0D1430B-5CDF-02B5-8052-88531F313DAA}"/>
              </a:ext>
            </a:extLst>
          </p:cNvPr>
          <p:cNvSpPr/>
          <p:nvPr/>
        </p:nvSpPr>
        <p:spPr>
          <a:xfrm rot="4840581">
            <a:off x="1547390" y="-1288571"/>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roup 20">
            <a:extLst>
              <a:ext uri="{FF2B5EF4-FFF2-40B4-BE49-F238E27FC236}">
                <a16:creationId xmlns:a16="http://schemas.microsoft.com/office/drawing/2014/main" id="{D06828F9-4A4F-4671-CE57-56002730FA2C}"/>
              </a:ext>
            </a:extLst>
          </p:cNvPr>
          <p:cNvGrpSpPr/>
          <p:nvPr/>
        </p:nvGrpSpPr>
        <p:grpSpPr>
          <a:xfrm rot="2855992">
            <a:off x="-7320221" y="-253781"/>
            <a:ext cx="6185116" cy="2450155"/>
            <a:chOff x="-4543424" y="3883553"/>
            <a:chExt cx="6185116" cy="2450155"/>
          </a:xfrm>
        </p:grpSpPr>
        <p:sp>
          <p:nvSpPr>
            <p:cNvPr id="24" name="Google Shape;64;p8">
              <a:extLst>
                <a:ext uri="{FF2B5EF4-FFF2-40B4-BE49-F238E27FC236}">
                  <a16:creationId xmlns:a16="http://schemas.microsoft.com/office/drawing/2014/main" id="{C92FD86B-447C-DBE2-AC2A-908662EC4671}"/>
                </a:ext>
              </a:extLst>
            </p:cNvPr>
            <p:cNvSpPr/>
            <p:nvPr/>
          </p:nvSpPr>
          <p:spPr>
            <a:xfrm rot="-6298992" flipH="1">
              <a:off x="-1783256" y="1847373"/>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5;p8">
              <a:extLst>
                <a:ext uri="{FF2B5EF4-FFF2-40B4-BE49-F238E27FC236}">
                  <a16:creationId xmlns:a16="http://schemas.microsoft.com/office/drawing/2014/main" id="{ADD37A1A-A2AC-CFBB-B53B-0D1624023F49}"/>
                </a:ext>
              </a:extLst>
            </p:cNvPr>
            <p:cNvSpPr/>
            <p:nvPr/>
          </p:nvSpPr>
          <p:spPr>
            <a:xfrm rot="-2033502" flipH="1">
              <a:off x="1192465" y="3883553"/>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710165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Shape 460"/>
        <p:cNvGrpSpPr/>
        <p:nvPr/>
      </p:nvGrpSpPr>
      <p:grpSpPr>
        <a:xfrm>
          <a:off x="0" y="0"/>
          <a:ext cx="0" cy="0"/>
          <a:chOff x="0" y="0"/>
          <a:chExt cx="0" cy="0"/>
        </a:xfrm>
      </p:grpSpPr>
      <p:sp>
        <p:nvSpPr>
          <p:cNvPr id="7" name="Text Box 6"/>
          <p:cNvSpPr txBox="1"/>
          <p:nvPr/>
        </p:nvSpPr>
        <p:spPr>
          <a:xfrm>
            <a:off x="3428365" y="3451860"/>
            <a:ext cx="5266055" cy="1410970"/>
          </a:xfrm>
          <a:prstGeom prst="rect">
            <a:avLst/>
          </a:prstGeom>
          <a:noFill/>
        </p:spPr>
        <p:txBody>
          <a:bodyPr wrap="square" rtlCol="0" anchor="t">
            <a:spAutoFit/>
          </a:bodyPr>
          <a:lstStyle/>
          <a:p>
            <a:pPr lvl="0" algn="r" rtl="1" eaLnBrk="1" fontAlgn="auto" latinLnBrk="0" hangingPunct="1">
              <a:lnSpc>
                <a:spcPct val="110000"/>
              </a:lnSpc>
              <a:buSzTx/>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a:t>
            </a:r>
          </a:p>
          <a:p>
            <a:pPr lvl="0" algn="r" rtl="1" eaLnBrk="1" fontAlgn="auto" latinLnBrk="0" hangingPunct="1">
              <a:lnSpc>
                <a:spcPct val="110000"/>
              </a:lnSpc>
              <a:buSzTx/>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اِلَى </a:t>
            </a:r>
            <a:r>
              <a:rPr lang="ar-SA" altLang="id-ID" sz="26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وَهُوَ بِكُلِّ</a:t>
            </a:r>
          </a:p>
          <a:p>
            <a:pPr lvl="0" algn="r" rtl="1" eaLnBrk="1" fontAlgn="auto" latinLnBrk="0" hangingPunct="1">
              <a:lnSpc>
                <a:spcPct val="110000"/>
              </a:lnSpc>
              <a:buSzTx/>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شَيْءٍعَلِيْمٌ (البقرة :29)</a:t>
            </a:r>
          </a:p>
        </p:txBody>
      </p:sp>
      <p:sp>
        <p:nvSpPr>
          <p:cNvPr id="474" name="Google Shape;474;p39"/>
          <p:cNvSpPr/>
          <p:nvPr/>
        </p:nvSpPr>
        <p:spPr>
          <a:xfrm rot="20822964" flipH="1" flipV="1">
            <a:off x="4540068" y="3626367"/>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Text Box 13"/>
          <p:cNvSpPr txBox="1"/>
          <p:nvPr/>
        </p:nvSpPr>
        <p:spPr>
          <a:xfrm>
            <a:off x="3331210" y="280670"/>
            <a:ext cx="5363845" cy="1410970"/>
          </a:xfrm>
          <a:prstGeom prst="rect">
            <a:avLst/>
          </a:prstGeom>
          <a:noFill/>
          <a:effectLst>
            <a:softEdge rad="190500"/>
          </a:effectLst>
        </p:spPr>
        <p:txBody>
          <a:bodyPr wrap="square" rtlCol="0">
            <a:spAutoFit/>
          </a:bodyPr>
          <a:lstStyle/>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اَوْ كَصَيِّبٍ مِّنَ </a:t>
            </a:r>
            <a:r>
              <a:rPr lang="ar-SA" altLang="ar-SA" sz="2600" dirty="0">
                <a:solidFill>
                  <a:schemeClr val="bg2"/>
                </a:solidFill>
                <a:latin typeface="KFGQPC HAFS Uthmanic Script" panose="02000000000000000000" charset="0"/>
                <a:cs typeface="KFGQPC HAFS Uthmanic Script" panose="02000000000000000000" charset="0"/>
              </a:rPr>
              <a:t>السَّمَاءِ </a:t>
            </a:r>
            <a:r>
              <a:rPr lang="ar-SA" altLang="ar-SA" sz="2600" dirty="0">
                <a:latin typeface="KFGQPC HAFS Uthmanic Script" panose="02000000000000000000" charset="0"/>
                <a:cs typeface="KFGQPC HAFS Uthmanic Script" panose="02000000000000000000" charset="0"/>
              </a:rPr>
              <a:t>فِيْهِ ظُلُمٰتٌ وَّرَعْدٌ وَّبَرْقٌۚ  </a:t>
            </a:r>
          </a:p>
          <a:p>
            <a:pPr algn="r" rtl="1" eaLnBrk="1" fontAlgn="auto" latinLnBrk="0" hangingPunct="1">
              <a:lnSpc>
                <a:spcPct val="110000"/>
              </a:lnSpc>
            </a:pPr>
            <a:r>
              <a:rPr lang="ar-SA" altLang="ar-SA" sz="2600" dirty="0">
                <a:latin typeface="KFGQPC HAFS Uthmanic Script" panose="02000000000000000000" charset="0"/>
                <a:cs typeface="KFGQPC HAFS Uthmanic Script" panose="02000000000000000000" charset="0"/>
              </a:rPr>
              <a:t> يَجْعَلُوْنَ اَصَابِعَهُمْ فِيْ اٰذَانِهِمْ مِّنَالصَّوَاعِقِ حَذَرَ الْمَوْتِۗ وَاللّٰهُ مُحِيْطٌ بِالْكٰفِرِيْنَ (</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ar-SA" sz="2600" dirty="0">
                <a:latin typeface="KFGQPC HAFS Uthmanic Script" panose="02000000000000000000" charset="0"/>
                <a:cs typeface="KFGQPC HAFS Uthmanic Script" panose="02000000000000000000" charset="0"/>
              </a:rPr>
              <a:t>19) </a:t>
            </a:r>
          </a:p>
        </p:txBody>
      </p:sp>
      <p:sp>
        <p:nvSpPr>
          <p:cNvPr id="2" name="Text Box 1"/>
          <p:cNvSpPr txBox="1"/>
          <p:nvPr/>
        </p:nvSpPr>
        <p:spPr>
          <a:xfrm>
            <a:off x="3115310" y="1866265"/>
            <a:ext cx="5579110" cy="1410970"/>
          </a:xfrm>
          <a:prstGeom prst="rect">
            <a:avLst/>
          </a:prstGeom>
          <a:noFill/>
        </p:spPr>
        <p:txBody>
          <a:bodyPr wrap="square" rtlCol="0">
            <a:spAutoFit/>
          </a:bodyPr>
          <a:lstStyle/>
          <a:p>
            <a:pPr algn="r" rtl="1" eaLnBrk="1" fontAlgn="auto" latinLnBrk="0" hangingPunct="1">
              <a:lnSpc>
                <a:spcPct val="110000"/>
              </a:lnSpc>
            </a:pP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600" dirty="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6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ۖوَّاَنْزَلَ مِنَ السَّمَاءِ مَاءً فَاَخْرَجَ بِهِ مِنَ الثَّمَرٰتِ رِزْقًا لَّكُمْ ۚ فَلَا تَجْعَلُوْا لِلّٰهِ اَنْدَادًا وَّاَنْتُمْ تَعْلَمُوْنَ</a:t>
            </a:r>
            <a:r>
              <a:rPr lang="id-ID" altLang="ar-SA"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600" dirty="0">
                <a:latin typeface="KFGQPC HAFS Uthmanic Script" panose="02000000000000000000" charset="0"/>
                <a:ea typeface="Work Sans SemiBold"/>
                <a:cs typeface="KFGQPC HAFS Uthmanic Script" panose="02000000000000000000" charset="0"/>
                <a:sym typeface="Work Sans SemiBold"/>
              </a:rPr>
              <a:t>البقرة :</a:t>
            </a:r>
            <a:r>
              <a:rPr lang="ar-SA" altLang="id-ID" sz="2600" dirty="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grpSp>
        <p:nvGrpSpPr>
          <p:cNvPr id="6" name="Grup 0"/>
          <p:cNvGrpSpPr/>
          <p:nvPr/>
        </p:nvGrpSpPr>
        <p:grpSpPr>
          <a:xfrm>
            <a:off x="340995" y="1757680"/>
            <a:ext cx="2622550" cy="2091690"/>
            <a:chOff x="537" y="2768"/>
            <a:chExt cx="4130" cy="3294"/>
          </a:xfrm>
        </p:grpSpPr>
        <p:sp>
          <p:nvSpPr>
            <p:cNvPr id="4" name="Text Box 3"/>
            <p:cNvSpPr txBox="1"/>
            <p:nvPr/>
          </p:nvSpPr>
          <p:spPr>
            <a:xfrm>
              <a:off x="591" y="2768"/>
              <a:ext cx="4076" cy="3294"/>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2000" dirty="0" err="1">
                  <a:latin typeface="Google Sans Medium" panose="020B0603030502040203" charset="0"/>
                  <a:cs typeface="Google Sans Medium" panose="020B0603030502040203" charset="0"/>
                </a:rPr>
                <a:t>Maksud</a:t>
              </a:r>
              <a:r>
                <a:rPr lang="en-US" sz="2000" dirty="0">
                  <a:latin typeface="Google Sans Medium" panose="020B0603030502040203" charset="0"/>
                  <a:cs typeface="Google Sans Medium" panose="020B0603030502040203" charset="0"/>
                </a:rPr>
                <a:t> kata</a:t>
              </a:r>
              <a:r>
                <a:rPr lang="en-US" sz="2000" dirty="0">
                  <a:latin typeface="Google Sans" panose="020B0503030502040204" charset="0"/>
                  <a:cs typeface="Google Sans" panose="020B0503030502040204" charset="0"/>
                </a:rPr>
                <a:t> </a:t>
              </a:r>
              <a:r>
                <a:rPr lang="ar-SA" sz="2000" dirty="0">
                  <a:solidFill>
                    <a:schemeClr val="bg2"/>
                  </a:solidFill>
                  <a:latin typeface="Segoe UI Semibold" panose="020B0702040204020203" charset="0"/>
                  <a:cs typeface="Segoe UI Semibold" panose="020B0702040204020203" charset="0"/>
                </a:rPr>
                <a:t>السماء</a:t>
              </a:r>
              <a:r>
                <a:rPr lang="ar-SA" sz="2000" dirty="0">
                  <a:latin typeface="Segoe UI Semibold" panose="020B0702040204020203" charset="0"/>
                  <a:cs typeface="Segoe UI Semibold" panose="020B0702040204020203" charset="0"/>
                </a:rPr>
                <a:t> </a:t>
              </a:r>
              <a:r>
                <a:rPr lang="id-ID" altLang="ar-SA" sz="2000" dirty="0">
                  <a:latin typeface="Google Sans Medium" panose="020B0603030502040203" charset="0"/>
                  <a:cs typeface="Google Sans Medium" panose="020B0603030502040203" charset="0"/>
                </a:rPr>
                <a:t>disini adalah </a:t>
              </a:r>
              <a:r>
                <a:rPr lang="ar-SA" altLang="ar-SA" sz="2000" dirty="0">
                  <a:solidFill>
                    <a:schemeClr val="bg2">
                      <a:lumMod val="50000"/>
                    </a:schemeClr>
                  </a:solidFill>
                  <a:latin typeface="Segoe UI Semibold" panose="020B0702040204020203" charset="0"/>
                  <a:cs typeface="Segoe UI Semibold" panose="020B0702040204020203" charset="0"/>
                </a:rPr>
                <a:t>طبقات</a:t>
              </a:r>
              <a:r>
                <a:rPr lang="ar-SA" altLang="ar-SA" sz="2000" dirty="0">
                  <a:latin typeface="Segoe UI Semibold" panose="020B0702040204020203" charset="0"/>
                  <a:cs typeface="Segoe UI Semibold" panose="020B0702040204020203" charset="0"/>
                </a:rPr>
                <a:t> </a:t>
              </a:r>
              <a:r>
                <a:rPr lang="ar-SA" altLang="ar-SA" sz="2000" dirty="0">
                  <a:solidFill>
                    <a:schemeClr val="bg2">
                      <a:lumMod val="50000"/>
                    </a:schemeClr>
                  </a:solidFill>
                  <a:latin typeface="Segoe UI Semibold" panose="020B0702040204020203" charset="0"/>
                  <a:cs typeface="Segoe UI Semibold" panose="020B0702040204020203" charset="0"/>
                </a:rPr>
                <a:t>الغازية</a:t>
              </a:r>
              <a:r>
                <a:rPr lang="en-US" altLang="ar-SA" sz="2000" dirty="0">
                  <a:latin typeface="Segoe UI Semibold" panose="020B0702040204020203" charset="0"/>
                  <a:cs typeface="Segoe UI Semibold" panose="020B0702040204020203" charset="0"/>
                </a:rPr>
                <a:t> </a:t>
              </a:r>
              <a:r>
                <a:rPr lang="en-US" altLang="ar-SA" sz="2000" dirty="0">
                  <a:latin typeface="Google Sans Medium" panose="020B0603030502040203" charset="0"/>
                  <a:cs typeface="Google Sans Medium" panose="020B0603030502040203" charset="0"/>
                </a:rPr>
                <a:t>alias</a:t>
              </a:r>
              <a:r>
                <a:rPr lang="id-ID" altLang="en-US"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tingkatan-tingkatan</a:t>
              </a:r>
              <a:r>
                <a:rPr lang="en-US" altLang="ar-SA" sz="2000" dirty="0">
                  <a:latin typeface="Google Sans Medium" panose="020B0603030502040203" charset="0"/>
                  <a:cs typeface="Google Sans Medium" panose="020B0603030502040203" charset="0"/>
                </a:rPr>
                <a:t> </a:t>
              </a:r>
              <a:r>
                <a:rPr lang="en-US" altLang="ar-SA" sz="2000" dirty="0" err="1">
                  <a:latin typeface="Google Sans Medium" panose="020B0603030502040203" charset="0"/>
                  <a:cs typeface="Google Sans Medium" panose="020B0603030502040203" charset="0"/>
                </a:rPr>
                <a:t>atmosfir</a:t>
              </a:r>
              <a:endParaRPr lang="en-US" altLang="ar-SA" sz="2000" dirty="0">
                <a:latin typeface="Google Sans Medium" panose="020B0603030502040203" charset="0"/>
                <a:cs typeface="Google Sans Medium" panose="020B0603030502040203" charset="0"/>
              </a:endParaRPr>
            </a:p>
          </p:txBody>
        </p:sp>
        <p:sp>
          <p:nvSpPr>
            <p:cNvPr id="13" name="Google Shape;348;p35"/>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tbq"/>
          <p:cNvGrpSpPr/>
          <p:nvPr/>
        </p:nvGrpSpPr>
        <p:grpSpPr>
          <a:xfrm>
            <a:off x="154305" y="411480"/>
            <a:ext cx="3126740" cy="1016000"/>
            <a:chOff x="243" y="648"/>
            <a:chExt cx="4924" cy="1600"/>
          </a:xfrm>
        </p:grpSpPr>
        <p:sp>
          <p:nvSpPr>
            <p:cNvPr id="15" name="Title 1"/>
            <p:cNvSpPr/>
            <p:nvPr/>
          </p:nvSpPr>
          <p:spPr>
            <a:xfrm>
              <a:off x="243" y="648"/>
              <a:ext cx="4925" cy="1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dirty="0">
                  <a:latin typeface="Segoe UI Semibold" panose="020B0702040204020203" charset="0"/>
                  <a:cs typeface="Segoe UI Semibold" panose="020B0702040204020203" charset="0"/>
                </a:rPr>
                <a:t>طبقات الغازية</a:t>
              </a:r>
            </a:p>
          </p:txBody>
        </p:sp>
        <p:sp>
          <p:nvSpPr>
            <p:cNvPr id="16" name="Google Shape;348;p35"/>
            <p:cNvSpPr/>
            <p:nvPr/>
          </p:nvSpPr>
          <p:spPr>
            <a:xfrm>
              <a:off x="832" y="1915"/>
              <a:ext cx="3744" cy="86"/>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334;p34"/>
          <p:cNvGrpSpPr/>
          <p:nvPr/>
        </p:nvGrpSpPr>
        <p:grpSpPr>
          <a:xfrm rot="5400000">
            <a:off x="3617595" y="-5514975"/>
            <a:ext cx="14459585" cy="6856730"/>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2520000">
            <a:off x="-495300" y="414210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9;p20">
            <a:extLst>
              <a:ext uri="{FF2B5EF4-FFF2-40B4-BE49-F238E27FC236}">
                <a16:creationId xmlns:a16="http://schemas.microsoft.com/office/drawing/2014/main" id="{D95C7E8C-590C-6BC4-EAD9-9D0200CB521D}"/>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201;p20">
            <a:extLst>
              <a:ext uri="{FF2B5EF4-FFF2-40B4-BE49-F238E27FC236}">
                <a16:creationId xmlns:a16="http://schemas.microsoft.com/office/drawing/2014/main" id="{7BE0AE18-1F96-5492-623A-13C830166614}"/>
              </a:ext>
            </a:extLst>
          </p:cNvPr>
          <p:cNvGrpSpPr/>
          <p:nvPr/>
        </p:nvGrpSpPr>
        <p:grpSpPr>
          <a:xfrm flipH="1">
            <a:off x="341772" y="4203408"/>
            <a:ext cx="2894877" cy="1481400"/>
            <a:chOff x="6510200" y="4203408"/>
            <a:chExt cx="2894877" cy="1481400"/>
          </a:xfrm>
        </p:grpSpPr>
        <p:sp>
          <p:nvSpPr>
            <p:cNvPr id="10" name="Google Shape;202;p20">
              <a:extLst>
                <a:ext uri="{FF2B5EF4-FFF2-40B4-BE49-F238E27FC236}">
                  <a16:creationId xmlns:a16="http://schemas.microsoft.com/office/drawing/2014/main" id="{618F1B1A-A6FE-B704-C704-59FA1DB14903}"/>
                </a:ext>
              </a:extLst>
            </p:cNvPr>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3;p20">
              <a:extLst>
                <a:ext uri="{FF2B5EF4-FFF2-40B4-BE49-F238E27FC236}">
                  <a16:creationId xmlns:a16="http://schemas.microsoft.com/office/drawing/2014/main" id="{97DF42BD-49D5-2695-985D-CC1B383DB868}"/>
                </a:ext>
              </a:extLst>
            </p:cNvPr>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285;p31">
            <a:extLst>
              <a:ext uri="{FF2B5EF4-FFF2-40B4-BE49-F238E27FC236}">
                <a16:creationId xmlns:a16="http://schemas.microsoft.com/office/drawing/2014/main" id="{6C0379B0-3A2F-FD52-6D55-134B8F29360A}"/>
              </a:ext>
            </a:extLst>
          </p:cNvPr>
          <p:cNvSpPr/>
          <p:nvPr/>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40;p34">
            <a:extLst>
              <a:ext uri="{FF2B5EF4-FFF2-40B4-BE49-F238E27FC236}">
                <a16:creationId xmlns:a16="http://schemas.microsoft.com/office/drawing/2014/main" id="{2470AAFA-787A-1AC2-0A9A-C95D7F3EE0F6}"/>
              </a:ext>
            </a:extLst>
          </p:cNvPr>
          <p:cNvSpPr/>
          <p:nvPr/>
        </p:nvSpPr>
        <p:spPr>
          <a:xfrm rot="2938201" flipH="1">
            <a:off x="5957466" y="6216436"/>
            <a:ext cx="1212817" cy="1212817"/>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Google Shape;59;p8">
            <a:extLst>
              <a:ext uri="{FF2B5EF4-FFF2-40B4-BE49-F238E27FC236}">
                <a16:creationId xmlns:a16="http://schemas.microsoft.com/office/drawing/2014/main" id="{D3943B5A-0224-D69A-B091-2FDE23032A37}"/>
              </a:ext>
            </a:extLst>
          </p:cNvPr>
          <p:cNvSpPr/>
          <p:nvPr/>
        </p:nvSpPr>
        <p:spPr>
          <a:xfrm rot="5148122">
            <a:off x="3789414" y="4093164"/>
            <a:ext cx="4163771" cy="4163771"/>
          </a:xfrm>
          <a:prstGeom prst="blockArc">
            <a:avLst>
              <a:gd name="adj1" fmla="val 9727808"/>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1;p8">
            <a:extLst>
              <a:ext uri="{FF2B5EF4-FFF2-40B4-BE49-F238E27FC236}">
                <a16:creationId xmlns:a16="http://schemas.microsoft.com/office/drawing/2014/main" id="{06D1B68B-FDD3-E2E2-707A-8D04A11C35CF}"/>
              </a:ext>
            </a:extLst>
          </p:cNvPr>
          <p:cNvSpPr/>
          <p:nvPr/>
        </p:nvSpPr>
        <p:spPr>
          <a:xfrm flipH="1">
            <a:off x="5418900" y="197865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2;p8">
            <a:extLst>
              <a:ext uri="{FF2B5EF4-FFF2-40B4-BE49-F238E27FC236}">
                <a16:creationId xmlns:a16="http://schemas.microsoft.com/office/drawing/2014/main" id="{0698DFBC-AD90-781B-71AC-626B7E9F72D5}"/>
              </a:ext>
            </a:extLst>
          </p:cNvPr>
          <p:cNvSpPr/>
          <p:nvPr/>
        </p:nvSpPr>
        <p:spPr>
          <a:xfrm flipH="1">
            <a:off x="-252000" y="340978"/>
            <a:ext cx="1942772" cy="1942772"/>
          </a:xfrm>
          <a:prstGeom prst="blockArc">
            <a:avLst>
              <a:gd name="adj1" fmla="val 15853577"/>
              <a:gd name="adj2" fmla="val 21111344"/>
              <a:gd name="adj3" fmla="val 13792"/>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7" name="Group 16">
            <a:extLst>
              <a:ext uri="{FF2B5EF4-FFF2-40B4-BE49-F238E27FC236}">
                <a16:creationId xmlns:a16="http://schemas.microsoft.com/office/drawing/2014/main" id="{C11A8007-B8B2-0F9A-99EF-8ABC28C8EFEC}"/>
              </a:ext>
            </a:extLst>
          </p:cNvPr>
          <p:cNvGrpSpPr/>
          <p:nvPr/>
        </p:nvGrpSpPr>
        <p:grpSpPr>
          <a:xfrm>
            <a:off x="-4932000" y="4288962"/>
            <a:ext cx="6185116" cy="2450155"/>
            <a:chOff x="-4543424" y="3883553"/>
            <a:chExt cx="6185116" cy="2450155"/>
          </a:xfrm>
        </p:grpSpPr>
        <p:sp>
          <p:nvSpPr>
            <p:cNvPr id="10" name="Google Shape;64;p8">
              <a:extLst>
                <a:ext uri="{FF2B5EF4-FFF2-40B4-BE49-F238E27FC236}">
                  <a16:creationId xmlns:a16="http://schemas.microsoft.com/office/drawing/2014/main" id="{8E20EE8A-ED9E-5A24-472B-866DE9A99A87}"/>
                </a:ext>
              </a:extLst>
            </p:cNvPr>
            <p:cNvSpPr/>
            <p:nvPr/>
          </p:nvSpPr>
          <p:spPr>
            <a:xfrm rot="-6298992" flipH="1">
              <a:off x="-1783256" y="1847373"/>
              <a:ext cx="449068" cy="596940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5;p8">
              <a:extLst>
                <a:ext uri="{FF2B5EF4-FFF2-40B4-BE49-F238E27FC236}">
                  <a16:creationId xmlns:a16="http://schemas.microsoft.com/office/drawing/2014/main" id="{A561B94D-AC01-7326-F89C-C7D9408D7543}"/>
                </a:ext>
              </a:extLst>
            </p:cNvPr>
            <p:cNvSpPr/>
            <p:nvPr/>
          </p:nvSpPr>
          <p:spPr>
            <a:xfrm rot="-2033502" flipH="1">
              <a:off x="1192465" y="3883553"/>
              <a:ext cx="449227" cy="245015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66;p8">
            <a:extLst>
              <a:ext uri="{FF2B5EF4-FFF2-40B4-BE49-F238E27FC236}">
                <a16:creationId xmlns:a16="http://schemas.microsoft.com/office/drawing/2014/main" id="{452FD0D6-E975-62E4-16C8-157FE6C91124}"/>
              </a:ext>
            </a:extLst>
          </p:cNvPr>
          <p:cNvSpPr/>
          <p:nvPr/>
        </p:nvSpPr>
        <p:spPr>
          <a:xfrm flipH="1">
            <a:off x="271171" y="771750"/>
            <a:ext cx="628829" cy="628829"/>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roup 17">
            <a:extLst>
              <a:ext uri="{FF2B5EF4-FFF2-40B4-BE49-F238E27FC236}">
                <a16:creationId xmlns:a16="http://schemas.microsoft.com/office/drawing/2014/main" id="{79CAFB49-C0E9-2073-5EE1-8F51554932EA}"/>
              </a:ext>
            </a:extLst>
          </p:cNvPr>
          <p:cNvGrpSpPr/>
          <p:nvPr/>
        </p:nvGrpSpPr>
        <p:grpSpPr>
          <a:xfrm rot="1616557">
            <a:off x="8349465" y="706699"/>
            <a:ext cx="5969653" cy="4120236"/>
            <a:chOff x="8129776" y="212814"/>
            <a:chExt cx="5969653" cy="4120236"/>
          </a:xfrm>
        </p:grpSpPr>
        <p:sp>
          <p:nvSpPr>
            <p:cNvPr id="6" name="Google Shape;60;p8">
              <a:extLst>
                <a:ext uri="{FF2B5EF4-FFF2-40B4-BE49-F238E27FC236}">
                  <a16:creationId xmlns:a16="http://schemas.microsoft.com/office/drawing/2014/main" id="{A182C9D2-8466-F8C2-D234-E890B3019F65}"/>
                </a:ext>
              </a:extLst>
            </p:cNvPr>
            <p:cNvSpPr/>
            <p:nvPr/>
          </p:nvSpPr>
          <p:spPr>
            <a:xfrm rot="1422364" flipH="1">
              <a:off x="8710540" y="212814"/>
              <a:ext cx="449204" cy="3809352"/>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67;p8">
              <a:extLst>
                <a:ext uri="{FF2B5EF4-FFF2-40B4-BE49-F238E27FC236}">
                  <a16:creationId xmlns:a16="http://schemas.microsoft.com/office/drawing/2014/main" id="{096F129D-377D-4D68-5937-AA92C054CCAC}"/>
                </a:ext>
              </a:extLst>
            </p:cNvPr>
            <p:cNvSpPr/>
            <p:nvPr/>
          </p:nvSpPr>
          <p:spPr>
            <a:xfrm rot="-3977636" flipH="1">
              <a:off x="10890001" y="1123621"/>
              <a:ext cx="449204" cy="5969653"/>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A9C320B4-32E7-0CC1-10EB-971C7D2E27CA}"/>
              </a:ext>
            </a:extLst>
          </p:cNvPr>
          <p:cNvSpPr txBox="1"/>
          <p:nvPr/>
        </p:nvSpPr>
        <p:spPr>
          <a:xfrm>
            <a:off x="5004000" y="987750"/>
            <a:ext cx="3786405" cy="923523"/>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a:t>
            </a:r>
            <a:r>
              <a:rPr lang="ar-SA" altLang="ar-SA" dirty="0">
                <a:solidFill>
                  <a:schemeClr val="bg2"/>
                </a:solidFill>
                <a:sym typeface="Work Sans"/>
              </a:rPr>
              <a:t>لِلّٰهِ مَا فِى السَّمٰوٰتِ وَمَا فِى الْاَرْضِ </a:t>
            </a:r>
            <a:r>
              <a:rPr lang="ar-SA" altLang="ar-SA" dirty="0">
                <a:sym typeface="Work Sans"/>
              </a:rPr>
              <a:t>ۗوَاِلَى اللّٰهِ تُرْجَعُ الْاُمُوْرُ ࣖ </a:t>
            </a:r>
            <a:r>
              <a:rPr lang="id-ID" altLang="ar-SA" dirty="0">
                <a:sym typeface="Work Sans"/>
              </a:rPr>
              <a:t>(</a:t>
            </a:r>
            <a:r>
              <a:rPr lang="id-ID" altLang="en-US" dirty="0">
                <a:sym typeface="Work Sans"/>
              </a:rPr>
              <a:t>109</a:t>
            </a:r>
            <a:r>
              <a:rPr lang="id-ID" altLang="ar-SA" dirty="0">
                <a:sym typeface="Work Sans"/>
              </a:rPr>
              <a:t>) </a:t>
            </a:r>
          </a:p>
        </p:txBody>
      </p:sp>
      <p:sp>
        <p:nvSpPr>
          <p:cNvPr id="14" name="TextBox 13">
            <a:extLst>
              <a:ext uri="{FF2B5EF4-FFF2-40B4-BE49-F238E27FC236}">
                <a16:creationId xmlns:a16="http://schemas.microsoft.com/office/drawing/2014/main" id="{336D5F75-E3AB-6B63-0A1F-A79B82B94F02}"/>
              </a:ext>
            </a:extLst>
          </p:cNvPr>
          <p:cNvSpPr txBox="1"/>
          <p:nvPr/>
        </p:nvSpPr>
        <p:spPr>
          <a:xfrm>
            <a:off x="4178971" y="2944227"/>
            <a:ext cx="4572462" cy="923523"/>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a:t>
            </a:r>
            <a:r>
              <a:rPr lang="ar-SA" altLang="id-ID" dirty="0">
                <a:solidFill>
                  <a:schemeClr val="bg2"/>
                </a:solidFill>
                <a:sym typeface="Work Sans"/>
              </a:rPr>
              <a:t>لِلّٰهِ مَا فِى السَّمٰوٰتِ وَمَا فِى الْاَرْضِۗ </a:t>
            </a:r>
            <a:r>
              <a:rPr lang="ar-SA" altLang="id-ID" dirty="0">
                <a:sym typeface="Work Sans"/>
              </a:rPr>
              <a:t>يَغْفِرُ لِمَنْ يَّشَاءُ وَيُعَذِّبُ مَنْ يَّشَاۤءُ ۗ وَاللّٰهُ غَفُوْرٌ رَّحِيْمٌ ࣖ</a:t>
            </a:r>
            <a:r>
              <a:rPr lang="id-ID" altLang="ar-SA" dirty="0">
                <a:sym typeface="Work Sans"/>
              </a:rPr>
              <a:t>(129)  </a:t>
            </a:r>
          </a:p>
        </p:txBody>
      </p:sp>
      <p:sp>
        <p:nvSpPr>
          <p:cNvPr id="16" name="TextBox 15">
            <a:extLst>
              <a:ext uri="{FF2B5EF4-FFF2-40B4-BE49-F238E27FC236}">
                <a16:creationId xmlns:a16="http://schemas.microsoft.com/office/drawing/2014/main" id="{19ACE67E-D4FF-C368-34CA-FCB40F21F9B0}"/>
              </a:ext>
            </a:extLst>
          </p:cNvPr>
          <p:cNvSpPr txBox="1"/>
          <p:nvPr/>
        </p:nvSpPr>
        <p:spPr>
          <a:xfrm>
            <a:off x="459665" y="374487"/>
            <a:ext cx="4033592" cy="945515"/>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a:t>
            </a:r>
            <a:r>
              <a:rPr lang="ar-SA" altLang="id-ID" dirty="0">
                <a:solidFill>
                  <a:schemeClr val="bg2"/>
                </a:solidFill>
                <a:sym typeface="Work Sans"/>
              </a:rPr>
              <a:t>لِلّٰهِ مَا فِى 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en-US" altLang="ar-SA" dirty="0">
                <a:sym typeface="Work Sans"/>
              </a:rPr>
              <a:t>126</a:t>
            </a:r>
            <a:r>
              <a:rPr lang="ar-SA" altLang="id-ID" dirty="0">
                <a:sym typeface="Work Sans"/>
              </a:rPr>
              <a:t>)</a:t>
            </a:r>
          </a:p>
        </p:txBody>
      </p:sp>
      <p:sp>
        <p:nvSpPr>
          <p:cNvPr id="19" name="TextBox 18">
            <a:extLst>
              <a:ext uri="{FF2B5EF4-FFF2-40B4-BE49-F238E27FC236}">
                <a16:creationId xmlns:a16="http://schemas.microsoft.com/office/drawing/2014/main" id="{024D0932-4BFE-8046-B4DD-D9F8453DCB9D}"/>
              </a:ext>
            </a:extLst>
          </p:cNvPr>
          <p:cNvSpPr txBox="1"/>
          <p:nvPr/>
        </p:nvSpPr>
        <p:spPr>
          <a:xfrm>
            <a:off x="459665" y="1550319"/>
            <a:ext cx="4033592" cy="1798698"/>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dirty="0"/>
              <a:t>وَ</a:t>
            </a:r>
            <a:r>
              <a:rPr lang="ar-SA" dirty="0">
                <a:solidFill>
                  <a:schemeClr val="bg2"/>
                </a:solidFill>
              </a:rPr>
              <a:t>لِلّٰهِ مَا فِى السَّمٰوٰتِ وَمَا فِى الْاَرْضِۗ </a:t>
            </a:r>
            <a:r>
              <a:rPr lang="ar-SA" dirty="0"/>
              <a:t>وَلَقَدْ وَصَّيْنَا الَّذِيْنَ اُوْتُوا الْكِتٰبَ مِنْ قَبْلِكُمْ وَاِيَّاكُمْ اَنِ اتَّقُوا اللّٰهَ ۗوَاِنْ تَكْفُرُوْا فَاِنَّ لِلّٰهِ مَا فِى السَّمٰوٰتِ وَمَا فِى الْاَرْضِۗ وَكَانَ اللّٰهُ غَنِيًّا حَمِيْدًا</a:t>
            </a:r>
            <a:r>
              <a:rPr lang="ar-SA" altLang="id-ID" dirty="0">
                <a:sym typeface="Work Sans"/>
              </a:rPr>
              <a:t> (</a:t>
            </a:r>
            <a:r>
              <a:rPr lang="id-ID" altLang="ar-SA" dirty="0">
                <a:sym typeface="Work Sans"/>
              </a:rPr>
              <a:t>131</a:t>
            </a:r>
            <a:r>
              <a:rPr lang="ar-SA" altLang="id-ID" dirty="0">
                <a:sym typeface="Work Sans"/>
              </a:rPr>
              <a:t>)</a:t>
            </a:r>
            <a:endParaRPr lang="en-US" dirty="0"/>
          </a:p>
        </p:txBody>
      </p:sp>
      <p:sp>
        <p:nvSpPr>
          <p:cNvPr id="4" name="TextBox 3">
            <a:extLst>
              <a:ext uri="{FF2B5EF4-FFF2-40B4-BE49-F238E27FC236}">
                <a16:creationId xmlns:a16="http://schemas.microsoft.com/office/drawing/2014/main" id="{C51AA04C-E29C-630B-1AD8-597A02068149}"/>
              </a:ext>
            </a:extLst>
          </p:cNvPr>
          <p:cNvSpPr txBox="1"/>
          <p:nvPr/>
        </p:nvSpPr>
        <p:spPr>
          <a:xfrm>
            <a:off x="459665" y="3570249"/>
            <a:ext cx="4033592" cy="945515"/>
          </a:xfrm>
          <a:prstGeom prst="rect">
            <a:avLst/>
          </a:prstGeom>
          <a:noFill/>
          <a:effectLst>
            <a:softEdge rad="19050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id-ID" dirty="0">
                <a:sym typeface="Work Sans"/>
              </a:rPr>
              <a:t>وَ</a:t>
            </a:r>
            <a:r>
              <a:rPr lang="ar-SA" altLang="id-ID" dirty="0">
                <a:solidFill>
                  <a:schemeClr val="bg2"/>
                </a:solidFill>
                <a:sym typeface="Work Sans"/>
              </a:rPr>
              <a:t>لِلّٰهِ مَا فِى السَّمٰوٰتِ وَمَا فِى الْاَرْضِ </a:t>
            </a:r>
            <a:r>
              <a:rPr lang="ar-SA" altLang="id-ID" dirty="0">
                <a:sym typeface="Work Sans"/>
              </a:rPr>
              <a:t>ۗوَكَفٰى بِاللّٰهِ وَكِيْلًا</a:t>
            </a:r>
            <a:r>
              <a:rPr lang="en-US" altLang="ar-SA" dirty="0">
                <a:sym typeface="Work Sans"/>
              </a:rPr>
              <a:t> </a:t>
            </a:r>
            <a:r>
              <a:rPr lang="ar-SA" altLang="id-ID" dirty="0">
                <a:sym typeface="Work Sans"/>
              </a:rPr>
              <a:t>(</a:t>
            </a:r>
            <a:r>
              <a:rPr lang="en-US" altLang="id-ID" dirty="0">
                <a:sym typeface="Work Sans"/>
              </a:rPr>
              <a:t>132</a:t>
            </a:r>
            <a:r>
              <a:rPr lang="ar-SA" altLang="id-ID" dirty="0">
                <a:sym typeface="Work Sans"/>
              </a:rPr>
              <a:t>)</a:t>
            </a:r>
          </a:p>
        </p:txBody>
      </p:sp>
      <p:sp>
        <p:nvSpPr>
          <p:cNvPr id="20" name="Google Shape;62;p8">
            <a:extLst>
              <a:ext uri="{FF2B5EF4-FFF2-40B4-BE49-F238E27FC236}">
                <a16:creationId xmlns:a16="http://schemas.microsoft.com/office/drawing/2014/main" id="{0EFB16EB-1F77-6E8A-7686-1152A6812F34}"/>
              </a:ext>
            </a:extLst>
          </p:cNvPr>
          <p:cNvSpPr/>
          <p:nvPr/>
        </p:nvSpPr>
        <p:spPr>
          <a:xfrm rot="17404776" flipH="1">
            <a:off x="8597055" y="-897228"/>
            <a:ext cx="1942772" cy="1942772"/>
          </a:xfrm>
          <a:prstGeom prst="blockArc">
            <a:avLst>
              <a:gd name="adj1" fmla="val 16638639"/>
              <a:gd name="adj2" fmla="val 21512373"/>
              <a:gd name="adj3" fmla="val 19298"/>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79738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Shape 753"/>
        <p:cNvGrpSpPr/>
        <p:nvPr/>
      </p:nvGrpSpPr>
      <p:grpSpPr>
        <a:xfrm>
          <a:off x="0" y="0"/>
          <a:ext cx="0" cy="0"/>
          <a:chOff x="0" y="0"/>
          <a:chExt cx="0" cy="0"/>
        </a:xfrm>
      </p:grpSpPr>
      <p:sp>
        <p:nvSpPr>
          <p:cNvPr id="756" name="Google Shape;756;p52"/>
          <p:cNvSpPr/>
          <p:nvPr/>
        </p:nvSpPr>
        <p:spPr>
          <a:xfrm rot="5880000">
            <a:off x="3131710" y="-2466745"/>
            <a:ext cx="4163717" cy="4163717"/>
          </a:xfrm>
          <a:prstGeom prst="blockArc">
            <a:avLst>
              <a:gd name="adj1" fmla="val 16011075"/>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2"/>
          <p:cNvSpPr/>
          <p:nvPr/>
        </p:nvSpPr>
        <p:spPr>
          <a:xfrm flipH="1">
            <a:off x="7288975" y="357105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0"/>
          <p:cNvGrpSpPr/>
          <p:nvPr/>
        </p:nvGrpSpPr>
        <p:grpSpPr>
          <a:xfrm rot="1320000">
            <a:off x="5217795" y="3697605"/>
            <a:ext cx="3519170" cy="1808480"/>
            <a:chOff x="6220" y="5499"/>
            <a:chExt cx="5542" cy="2848"/>
          </a:xfrm>
          <a:solidFill>
            <a:schemeClr val="bg2"/>
          </a:solidFill>
        </p:grpSpPr>
        <p:sp>
          <p:nvSpPr>
            <p:cNvPr id="757" name="Google Shape;757;p52"/>
            <p:cNvSpPr/>
            <p:nvPr/>
          </p:nvSpPr>
          <p:spPr>
            <a:xfrm rot="1422364" flipH="1">
              <a:off x="6338" y="5499"/>
              <a:ext cx="707" cy="2848"/>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2"/>
            <p:cNvSpPr/>
            <p:nvPr/>
          </p:nvSpPr>
          <p:spPr>
            <a:xfrm rot="-3977636" flipH="1">
              <a:off x="8638" y="5069"/>
              <a:ext cx="707" cy="554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roup 6"/>
          <p:cNvGrpSpPr/>
          <p:nvPr/>
        </p:nvGrpSpPr>
        <p:grpSpPr>
          <a:xfrm>
            <a:off x="210820" y="952818"/>
            <a:ext cx="4234180" cy="3237865"/>
            <a:chOff x="106" y="1256"/>
            <a:chExt cx="6668" cy="5099"/>
          </a:xfrm>
        </p:grpSpPr>
        <p:sp>
          <p:nvSpPr>
            <p:cNvPr id="4" name="Text Box 3"/>
            <p:cNvSpPr txBox="1"/>
            <p:nvPr/>
          </p:nvSpPr>
          <p:spPr>
            <a:xfrm>
              <a:off x="106" y="1256"/>
              <a:ext cx="6668" cy="2409"/>
            </a:xfrm>
            <a:prstGeom prst="rect">
              <a:avLst/>
            </a:prstGeom>
            <a:noFill/>
          </p:spPr>
          <p:txBody>
            <a:bodyPr wrap="square" rtlCol="0" anchor="t">
              <a:spAutoFit/>
            </a:bodyPr>
            <a:lstStyle/>
            <a:p>
              <a:pPr marL="0" lvl="0" indent="0" algn="r" rtl="1" eaLnBrk="1" fontAlgn="auto" latinLnBrk="0" hangingPunct="1">
                <a:lnSpc>
                  <a:spcPct val="120000"/>
                </a:lnSpc>
                <a:spcBef>
                  <a:spcPts val="0"/>
                </a:spcBef>
                <a:spcAft>
                  <a:spcPts val="0"/>
                </a:spcAft>
                <a:buNone/>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فَبَدَّلَ الَّذِيْنَ ظَلَمُوْا قَوْلًا غَيْرَ الَّذِيْ قِيْلَ لَهُمْ فَاَنْزَلْنَا عَلَى الَّذِيْنَ ظَلَمُوْا رِجْزًا مِّنَ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بِمَا كَانُوْا يَفْسُقُوْنَ ࣖ (البقرة :144)</a:t>
              </a:r>
              <a:endParaRPr lang="ar-SA" altLang="id-ID" sz="2600">
                <a:solidFill>
                  <a:schemeClr val="tx1"/>
                </a:solidFill>
                <a:latin typeface="KFGQPC HAFS Uthmanic Script" panose="02000000000000000000" charset="0"/>
                <a:ea typeface="Work Sans"/>
                <a:cs typeface="KFGQPC HAFS Uthmanic Script" panose="02000000000000000000" charset="0"/>
                <a:sym typeface="Work Sans"/>
              </a:endParaRPr>
            </a:p>
          </p:txBody>
        </p:sp>
        <p:sp>
          <p:nvSpPr>
            <p:cNvPr id="3" name="Text Box 2"/>
            <p:cNvSpPr txBox="1"/>
            <p:nvPr/>
          </p:nvSpPr>
          <p:spPr>
            <a:xfrm>
              <a:off x="339" y="3946"/>
              <a:ext cx="6435" cy="2409"/>
            </a:xfrm>
            <a:prstGeom prst="rect">
              <a:avLst/>
            </a:prstGeom>
            <a:noFill/>
          </p:spPr>
          <p:txBody>
            <a:bodyPr wrap="square" rtlCol="0" anchor="t">
              <a:spAutoFit/>
            </a:bodyPr>
            <a:lstStyle/>
            <a:p>
              <a:pPr lvl="0" algn="r" rtl="1">
                <a:lnSpc>
                  <a:spcPct val="120000"/>
                </a:lnSpc>
                <a:buSzTx/>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قَدْ نَرٰى تَقَلُّبَ وَجْهِكَ فِى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فَلَنُوَلِّيَنَّكَ قِبْلَةً تَرْضٰىهَا ۖ فَوَلِّ وَجْهَكَ شَطْرَ الْمَسْجِدِ الْحَرَامِ ۗ(البقرة :164) </a:t>
              </a:r>
            </a:p>
          </p:txBody>
        </p:sp>
      </p:grpSp>
      <p:grpSp>
        <p:nvGrpSpPr>
          <p:cNvPr id="5" name="!!tbq"/>
          <p:cNvGrpSpPr/>
          <p:nvPr/>
        </p:nvGrpSpPr>
        <p:grpSpPr>
          <a:xfrm>
            <a:off x="5521960" y="1934845"/>
            <a:ext cx="3412490" cy="1273810"/>
            <a:chOff x="8696" y="3047"/>
            <a:chExt cx="5374" cy="2006"/>
          </a:xfrm>
        </p:grpSpPr>
        <p:sp>
          <p:nvSpPr>
            <p:cNvPr id="15" name="Title 1"/>
            <p:cNvSpPr/>
            <p:nvPr/>
          </p:nvSpPr>
          <p:spPr>
            <a:xfrm>
              <a:off x="8696" y="3047"/>
              <a:ext cx="5375" cy="200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a:latin typeface="Segoe UI Semibold" panose="020B0702040204020203" charset="0"/>
                  <a:cs typeface="Segoe UI Semibold" panose="020B0702040204020203" charset="0"/>
                </a:rPr>
                <a:t>طبقات الغازية</a:t>
              </a:r>
            </a:p>
          </p:txBody>
        </p:sp>
        <p:sp>
          <p:nvSpPr>
            <p:cNvPr id="16" name="!!line"/>
            <p:cNvSpPr/>
            <p:nvPr/>
          </p:nvSpPr>
          <p:spPr>
            <a:xfrm>
              <a:off x="9080" y="4523"/>
              <a:ext cx="4608" cy="115"/>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rup 0"/>
          <p:cNvGrpSpPr/>
          <p:nvPr/>
        </p:nvGrpSpPr>
        <p:grpSpPr>
          <a:xfrm>
            <a:off x="-3018155" y="1726565"/>
            <a:ext cx="2164080" cy="1690370"/>
            <a:chOff x="-4753" y="2719"/>
            <a:chExt cx="3408" cy="2662"/>
          </a:xfrm>
        </p:grpSpPr>
        <p:sp>
          <p:nvSpPr>
            <p:cNvPr id="9" name="Text Box 8"/>
            <p:cNvSpPr txBox="1"/>
            <p:nvPr/>
          </p:nvSpPr>
          <p:spPr>
            <a:xfrm>
              <a:off x="-4709" y="2719"/>
              <a:ext cx="3365" cy="2663"/>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1600">
                  <a:latin typeface="Google Sans Medium" panose="020B0603030502040203" charset="0"/>
                  <a:cs typeface="Google Sans Medium" panose="020B0603030502040203" charset="0"/>
                </a:rPr>
                <a:t>Maksud kata</a:t>
              </a:r>
              <a:r>
                <a:rPr lang="en-US" sz="1600">
                  <a:latin typeface="Google Sans" panose="020B0503030502040204" charset="0"/>
                  <a:cs typeface="Google Sans" panose="020B0503030502040204" charset="0"/>
                </a:rPr>
                <a:t> </a:t>
              </a:r>
              <a:r>
                <a:rPr lang="ar-SA" sz="1600">
                  <a:latin typeface="Segoe UI Semibold" panose="020B0702040204020203" charset="0"/>
                  <a:cs typeface="Segoe UI Semibold" panose="020B0702040204020203" charset="0"/>
                </a:rPr>
                <a:t>السماء </a:t>
              </a:r>
              <a:r>
                <a:rPr lang="id-ID" altLang="ar-SA" sz="1600">
                  <a:latin typeface="Google Sans Medium" panose="020B0603030502040203" charset="0"/>
                  <a:cs typeface="Google Sans Medium" panose="020B0603030502040203" charset="0"/>
                </a:rPr>
                <a:t>disini adalah </a:t>
              </a:r>
              <a:r>
                <a:rPr lang="ar-SA" altLang="ar-SA" sz="1600">
                  <a:latin typeface="Segoe UI Semibold" panose="020B0702040204020203" charset="0"/>
                  <a:cs typeface="Segoe UI Semibold" panose="020B0702040204020203" charset="0"/>
                </a:rPr>
                <a:t>طبقات الغازية</a:t>
              </a:r>
              <a:r>
                <a:rPr lang="en-US" altLang="ar-SA" sz="1600">
                  <a:latin typeface="Segoe UI Semibold" panose="020B0702040204020203" charset="0"/>
                  <a:cs typeface="Segoe UI Semibold" panose="020B0702040204020203" charset="0"/>
                </a:rPr>
                <a:t> </a:t>
              </a:r>
              <a:r>
                <a:rPr lang="en-US" altLang="ar-SA" sz="1600">
                  <a:latin typeface="Google Sans Medium" panose="020B0603030502040203" charset="0"/>
                  <a:cs typeface="Google Sans Medium" panose="020B0603030502040203" charset="0"/>
                </a:rPr>
                <a:t>alias</a:t>
              </a:r>
              <a:r>
                <a:rPr lang="id-ID" altLang="en-US" sz="1600">
                  <a:latin typeface="Google Sans Medium" panose="020B0603030502040203" charset="0"/>
                  <a:cs typeface="Google Sans Medium" panose="020B0603030502040203" charset="0"/>
                </a:rPr>
                <a:t> </a:t>
              </a:r>
              <a:r>
                <a:rPr lang="en-US" altLang="ar-SA" sz="1600">
                  <a:latin typeface="Google Sans Medium" panose="020B0603030502040203" charset="0"/>
                  <a:cs typeface="Google Sans Medium" panose="020B0603030502040203" charset="0"/>
                </a:rPr>
                <a:t>tingkatan-tingkatan atmosfir</a:t>
              </a:r>
            </a:p>
          </p:txBody>
        </p:sp>
        <p:sp>
          <p:nvSpPr>
            <p:cNvPr id="10" name="Google Shape;348;p35"/>
            <p:cNvSpPr/>
            <p:nvPr/>
          </p:nvSpPr>
          <p:spPr>
            <a:xfrm rot="16200000">
              <a:off x="-5960" y="4079"/>
              <a:ext cx="2473" cy="59"/>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7"/>
          <p:cNvGrpSpPr/>
          <p:nvPr/>
        </p:nvGrpSpPr>
        <p:grpSpPr>
          <a:xfrm rot="16500000">
            <a:off x="-6396355" y="5102225"/>
            <a:ext cx="8430260" cy="8934450"/>
            <a:chOff x="-2277820" y="2781362"/>
            <a:chExt cx="4930800" cy="5225146"/>
          </a:xfrm>
          <a:solidFill>
            <a:schemeClr val="bg2"/>
          </a:solidFill>
        </p:grpSpPr>
        <p:sp>
          <p:nvSpPr>
            <p:cNvPr id="397" name="Google Shape;397;p37"/>
            <p:cNvSpPr/>
            <p:nvPr/>
          </p:nvSpPr>
          <p:spPr>
            <a:xfrm rot="2698376">
              <a:off x="188159" y="2606723"/>
              <a:ext cx="449084" cy="227617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356;p35"/>
          <p:cNvSpPr/>
          <p:nvPr/>
        </p:nvSpPr>
        <p:spPr>
          <a:xfrm rot="10037633">
            <a:off x="6418580" y="-7505700"/>
            <a:ext cx="481330" cy="6819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2;p17">
            <a:extLst>
              <a:ext uri="{FF2B5EF4-FFF2-40B4-BE49-F238E27FC236}">
                <a16:creationId xmlns:a16="http://schemas.microsoft.com/office/drawing/2014/main" id="{E5F2B9DB-B031-53C4-99A3-9677439E6CAC}"/>
              </a:ext>
            </a:extLst>
          </p:cNvPr>
          <p:cNvSpPr/>
          <p:nvPr/>
        </p:nvSpPr>
        <p:spPr>
          <a:xfrm rot="-6298992" flipH="1">
            <a:off x="-531121" y="-353484"/>
            <a:ext cx="449068" cy="2491458"/>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3;p17">
            <a:extLst>
              <a:ext uri="{FF2B5EF4-FFF2-40B4-BE49-F238E27FC236}">
                <a16:creationId xmlns:a16="http://schemas.microsoft.com/office/drawing/2014/main" id="{0054E7AF-D00A-27B7-C3EC-9815FD5E180D}"/>
              </a:ext>
            </a:extLst>
          </p:cNvPr>
          <p:cNvSpPr/>
          <p:nvPr/>
        </p:nvSpPr>
        <p:spPr>
          <a:xfrm rot="-2698376" flipH="1">
            <a:off x="-404907" y="-1310064"/>
            <a:ext cx="449084" cy="227617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4;p17">
            <a:extLst>
              <a:ext uri="{FF2B5EF4-FFF2-40B4-BE49-F238E27FC236}">
                <a16:creationId xmlns:a16="http://schemas.microsoft.com/office/drawing/2014/main" id="{34A3512F-FF1B-4990-B22D-2C5928B54BAB}"/>
              </a:ext>
            </a:extLst>
          </p:cNvPr>
          <p:cNvSpPr/>
          <p:nvPr/>
        </p:nvSpPr>
        <p:spPr>
          <a:xfrm rot="-8100000" flipH="1">
            <a:off x="8186195" y="-733086"/>
            <a:ext cx="1942705" cy="1942705"/>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5;p17">
            <a:extLst>
              <a:ext uri="{FF2B5EF4-FFF2-40B4-BE49-F238E27FC236}">
                <a16:creationId xmlns:a16="http://schemas.microsoft.com/office/drawing/2014/main" id="{0198FB2B-D81F-C8DD-F9EC-7C5A066A106B}"/>
              </a:ext>
            </a:extLst>
          </p:cNvPr>
          <p:cNvSpPr/>
          <p:nvPr/>
        </p:nvSpPr>
        <p:spPr>
          <a:xfrm rot="10800000" flipH="1">
            <a:off x="-432087" y="3615728"/>
            <a:ext cx="1942800" cy="194280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6;p17">
            <a:extLst>
              <a:ext uri="{FF2B5EF4-FFF2-40B4-BE49-F238E27FC236}">
                <a16:creationId xmlns:a16="http://schemas.microsoft.com/office/drawing/2014/main" id="{3D158860-461C-4D6B-440D-E608E2DC6672}"/>
              </a:ext>
            </a:extLst>
          </p:cNvPr>
          <p:cNvSpPr/>
          <p:nvPr/>
        </p:nvSpPr>
        <p:spPr>
          <a:xfrm flipH="1">
            <a:off x="200667" y="420218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7;p17">
            <a:extLst>
              <a:ext uri="{FF2B5EF4-FFF2-40B4-BE49-F238E27FC236}">
                <a16:creationId xmlns:a16="http://schemas.microsoft.com/office/drawing/2014/main" id="{10837805-1441-83F4-5A85-776C3B8B2E77}"/>
              </a:ext>
            </a:extLst>
          </p:cNvPr>
          <p:cNvSpPr/>
          <p:nvPr/>
        </p:nvSpPr>
        <p:spPr>
          <a:xfrm rot="-5970005" flipH="1">
            <a:off x="8578441" y="3449059"/>
            <a:ext cx="448957" cy="227615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11013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Shape 383"/>
        <p:cNvGrpSpPr/>
        <p:nvPr/>
      </p:nvGrpSpPr>
      <p:grpSpPr>
        <a:xfrm>
          <a:off x="0" y="0"/>
          <a:ext cx="0" cy="0"/>
          <a:chOff x="0" y="0"/>
          <a:chExt cx="0" cy="0"/>
        </a:xfrm>
      </p:grpSpPr>
      <p:sp>
        <p:nvSpPr>
          <p:cNvPr id="394" name="Google Shape;394;p37"/>
          <p:cNvSpPr/>
          <p:nvPr/>
        </p:nvSpPr>
        <p:spPr>
          <a:xfrm rot="7095102" flipH="1">
            <a:off x="-324521" y="-2522159"/>
            <a:ext cx="4163833" cy="4163833"/>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flipH="1">
            <a:off x="6588125" y="4300220"/>
            <a:ext cx="546100" cy="546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Text Box 8"/>
          <p:cNvSpPr txBox="1"/>
          <p:nvPr/>
        </p:nvSpPr>
        <p:spPr>
          <a:xfrm>
            <a:off x="3496945" y="1072198"/>
            <a:ext cx="5293360" cy="2999105"/>
          </a:xfrm>
          <a:prstGeom prst="rect">
            <a:avLst/>
          </a:prstGeom>
          <a:noFill/>
          <a:effectLst>
            <a:softEdge rad="190500"/>
          </a:effectLst>
        </p:spPr>
        <p:txBody>
          <a:bodyPr wrap="square" rtlCol="0" anchor="t">
            <a:spAutoFit/>
          </a:bodyPr>
          <a:lstStyle/>
          <a:p>
            <a:pPr lvl="0" algn="r" rtl="1" eaLnBrk="1" fontAlgn="auto" latinLnBrk="0" hangingPunct="1">
              <a:lnSpc>
                <a:spcPct val="126000"/>
              </a:lnSpc>
              <a:buSzTx/>
            </a:pPr>
            <a:r>
              <a:rPr lang="ar-SA" altLang="ar-SA" sz="3000" dirty="0">
                <a:latin typeface="KFGQPC HAFS Uthmanic Script" panose="02000000000000000000" charset="0"/>
                <a:cs typeface="KFGQPC HAFS Uthmanic Script" panose="02000000000000000000" charset="0"/>
                <a:sym typeface="Work Sans"/>
              </a:rPr>
              <a:t>وَمَآ اَنْزَلَ اللّٰهُ مِنَ </a:t>
            </a:r>
            <a:r>
              <a:rPr lang="ar-SA" altLang="ar-SA" sz="3000" dirty="0">
                <a:solidFill>
                  <a:schemeClr val="bg2"/>
                </a:solidFill>
                <a:latin typeface="KFGQPC HAFS Uthmanic Script" panose="02000000000000000000" charset="0"/>
                <a:cs typeface="KFGQPC HAFS Uthmanic Script" panose="02000000000000000000" charset="0"/>
                <a:sym typeface="Work Sans"/>
              </a:rPr>
              <a:t>السَّمَاءِ </a:t>
            </a:r>
            <a:r>
              <a:rPr lang="ar-SA" altLang="ar-SA" sz="3000" dirty="0">
                <a:latin typeface="KFGQPC HAFS Uthmanic Script" panose="02000000000000000000" charset="0"/>
                <a:cs typeface="KFGQPC HAFS Uthmanic Script" panose="02000000000000000000" charset="0"/>
                <a:sym typeface="Work Sans"/>
              </a:rPr>
              <a:t>مِنْ مَّاءٍ فَاَحْيَا بِهِ</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 </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الْاَرْضَ بَعْدَ مَوْتِهَا وَبَثَّ فِيْهَا مِنْ كُلِّ دَابَّةٍ ۖ</a:t>
            </a:r>
            <a:r>
              <a:rPr lang="id-ID" altLang="ar-SA" sz="3000" dirty="0">
                <a:latin typeface="KFGQPC HAFS Uthmanic Script" panose="02000000000000000000" charset="0"/>
                <a:cs typeface="KFGQPC HAFS Uthmanic Script" panose="02000000000000000000" charset="0"/>
                <a:sym typeface="Work Sans"/>
              </a:rPr>
              <a:t> </a:t>
            </a:r>
            <a:r>
              <a:rPr lang="ar-SA" altLang="ar-SA" sz="3000" dirty="0">
                <a:latin typeface="KFGQPC HAFS Uthmanic Script" panose="02000000000000000000" charset="0"/>
                <a:cs typeface="KFGQPC HAFS Uthmanic Script" panose="02000000000000000000" charset="0"/>
                <a:sym typeface="Work Sans"/>
              </a:rPr>
              <a:t>وَّتَصْرِيْفِ الرِّيٰحِ وَالسَّحَابِ الْمُسَخَّرِ بَيْنَ </a:t>
            </a:r>
            <a:r>
              <a:rPr lang="ar-SA" altLang="ar-SA" sz="3000" dirty="0">
                <a:solidFill>
                  <a:schemeClr val="bg2"/>
                </a:solidFill>
                <a:latin typeface="KFGQPC HAFS Uthmanic Script" panose="02000000000000000000" charset="0"/>
                <a:cs typeface="KFGQPC HAFS Uthmanic Script" panose="02000000000000000000" charset="0"/>
                <a:sym typeface="Work Sans"/>
              </a:rPr>
              <a:t>السَّمَاءِ </a:t>
            </a:r>
            <a:r>
              <a:rPr lang="ar-SA" altLang="ar-SA" sz="3000" dirty="0">
                <a:latin typeface="KFGQPC HAFS Uthmanic Script" panose="02000000000000000000" charset="0"/>
                <a:cs typeface="KFGQPC HAFS Uthmanic Script" panose="02000000000000000000" charset="0"/>
                <a:sym typeface="Work Sans"/>
              </a:rPr>
              <a:t>وَالْاَرْضِ لَاٰيٰتٍ لِّقَوْمٍ يَّعْقِلُوْنَ</a:t>
            </a:r>
          </a:p>
          <a:p>
            <a:pPr lvl="0" algn="r" rtl="1" eaLnBrk="1" fontAlgn="auto" latinLnBrk="0" hangingPunct="1">
              <a:lnSpc>
                <a:spcPct val="126000"/>
              </a:lnSpc>
              <a:buSzTx/>
            </a:pPr>
            <a:r>
              <a:rPr lang="ar-SA" altLang="ar-SA" sz="3000" dirty="0">
                <a:latin typeface="KFGQPC HAFS Uthmanic Script" panose="02000000000000000000" charset="0"/>
                <a:cs typeface="KFGQPC HAFS Uthmanic Script" panose="02000000000000000000" charset="0"/>
                <a:sym typeface="Work Sans"/>
              </a:rPr>
              <a:t>(البقرة :164)</a:t>
            </a:r>
          </a:p>
        </p:txBody>
      </p:sp>
      <p:grpSp>
        <p:nvGrpSpPr>
          <p:cNvPr id="2" name="!!tbq"/>
          <p:cNvGrpSpPr/>
          <p:nvPr/>
        </p:nvGrpSpPr>
        <p:grpSpPr>
          <a:xfrm>
            <a:off x="-6985" y="1975168"/>
            <a:ext cx="3672205" cy="1193165"/>
            <a:chOff x="-124" y="3111"/>
            <a:chExt cx="5783" cy="1879"/>
          </a:xfrm>
        </p:grpSpPr>
        <p:sp>
          <p:nvSpPr>
            <p:cNvPr id="15" name="Title 1"/>
            <p:cNvSpPr/>
            <p:nvPr/>
          </p:nvSpPr>
          <p:spPr>
            <a:xfrm>
              <a:off x="-12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latin typeface="Segoe UI Semibold" panose="020B0702040204020203" charset="0"/>
                  <a:cs typeface="Segoe UI Semibold" panose="020B0702040204020203" charset="0"/>
                </a:rPr>
                <a:t>طبقات الغازية</a:t>
              </a:r>
            </a:p>
          </p:txBody>
        </p:sp>
        <p:sp>
          <p:nvSpPr>
            <p:cNvPr id="16" name="!!line"/>
            <p:cNvSpPr/>
            <p:nvPr/>
          </p:nvSpPr>
          <p:spPr>
            <a:xfrm>
              <a:off x="568" y="4598"/>
              <a:ext cx="4396"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7"/>
          <p:cNvGrpSpPr/>
          <p:nvPr/>
        </p:nvGrpSpPr>
        <p:grpSpPr>
          <a:xfrm>
            <a:off x="-2277820" y="2931750"/>
            <a:ext cx="4930800" cy="5225146"/>
            <a:chOff x="-2277820" y="2781362"/>
            <a:chExt cx="4930800" cy="5225146"/>
          </a:xfrm>
          <a:solidFill>
            <a:schemeClr val="bg2"/>
          </a:solidFill>
        </p:grpSpPr>
        <p:sp>
          <p:nvSpPr>
            <p:cNvPr id="397" name="Google Shape;397;p37"/>
            <p:cNvSpPr/>
            <p:nvPr/>
          </p:nvSpPr>
          <p:spPr>
            <a:xfrm rot="2698376">
              <a:off x="188159" y="2606723"/>
              <a:ext cx="449084" cy="227617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roup 0"/>
          <p:cNvGrpSpPr/>
          <p:nvPr/>
        </p:nvGrpSpPr>
        <p:grpSpPr>
          <a:xfrm rot="5400000">
            <a:off x="3084195" y="4880610"/>
            <a:ext cx="3519170" cy="1808480"/>
            <a:chOff x="6220" y="5499"/>
            <a:chExt cx="5542" cy="2848"/>
          </a:xfrm>
          <a:solidFill>
            <a:schemeClr val="bg2"/>
          </a:solidFill>
        </p:grpSpPr>
        <p:sp>
          <p:nvSpPr>
            <p:cNvPr id="14" name="Google Shape;757;p52"/>
            <p:cNvSpPr/>
            <p:nvPr/>
          </p:nvSpPr>
          <p:spPr>
            <a:xfrm rot="1422364" flipH="1">
              <a:off x="6338" y="5499"/>
              <a:ext cx="707" cy="2848"/>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59;p52"/>
            <p:cNvSpPr/>
            <p:nvPr/>
          </p:nvSpPr>
          <p:spPr>
            <a:xfrm rot="-3977636" flipH="1">
              <a:off x="8638" y="5069"/>
              <a:ext cx="707" cy="554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4597635">
            <a:off x="2743835" y="3829050"/>
            <a:ext cx="506730" cy="52959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56;p35"/>
          <p:cNvSpPr/>
          <p:nvPr/>
        </p:nvSpPr>
        <p:spPr>
          <a:xfrm rot="4397635">
            <a:off x="5963920" y="-1164590"/>
            <a:ext cx="394970" cy="2666365"/>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17220000" flipH="1">
            <a:off x="10686415" y="-2834005"/>
            <a:ext cx="2850515" cy="2850515"/>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20940000" flipH="1">
            <a:off x="-396875" y="6819265"/>
            <a:ext cx="2495550" cy="249555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66;p18">
            <a:extLst>
              <a:ext uri="{FF2B5EF4-FFF2-40B4-BE49-F238E27FC236}">
                <a16:creationId xmlns:a16="http://schemas.microsoft.com/office/drawing/2014/main" id="{AB4159E5-0D55-81BE-BCFD-33CC510EC2E6}"/>
              </a:ext>
            </a:extLst>
          </p:cNvPr>
          <p:cNvSpPr/>
          <p:nvPr/>
        </p:nvSpPr>
        <p:spPr>
          <a:xfrm flipH="1">
            <a:off x="8355619" y="8369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67;p18">
            <a:extLst>
              <a:ext uri="{FF2B5EF4-FFF2-40B4-BE49-F238E27FC236}">
                <a16:creationId xmlns:a16="http://schemas.microsoft.com/office/drawing/2014/main" id="{945123B7-ACCF-1270-89D7-17C904A32CBB}"/>
              </a:ext>
            </a:extLst>
          </p:cNvPr>
          <p:cNvSpPr/>
          <p:nvPr/>
        </p:nvSpPr>
        <p:spPr>
          <a:xfrm rot="2698376">
            <a:off x="167984" y="-831464"/>
            <a:ext cx="449084" cy="227617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68;p18">
            <a:extLst>
              <a:ext uri="{FF2B5EF4-FFF2-40B4-BE49-F238E27FC236}">
                <a16:creationId xmlns:a16="http://schemas.microsoft.com/office/drawing/2014/main" id="{1AD05264-A282-1A3A-1DC4-89F16EB7680F}"/>
              </a:ext>
            </a:extLst>
          </p:cNvPr>
          <p:cNvSpPr/>
          <p:nvPr/>
        </p:nvSpPr>
        <p:spPr>
          <a:xfrm rot="6298992">
            <a:off x="8510820" y="4474443"/>
            <a:ext cx="449068" cy="12128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95166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Shape 702"/>
        <p:cNvGrpSpPr/>
        <p:nvPr/>
      </p:nvGrpSpPr>
      <p:grpSpPr>
        <a:xfrm>
          <a:off x="0" y="0"/>
          <a:ext cx="0" cy="0"/>
          <a:chOff x="0" y="0"/>
          <a:chExt cx="0" cy="0"/>
        </a:xfrm>
      </p:grpSpPr>
      <p:sp>
        <p:nvSpPr>
          <p:cNvPr id="719" name="Google Shape;719;p50"/>
          <p:cNvSpPr/>
          <p:nvPr/>
        </p:nvSpPr>
        <p:spPr>
          <a:xfrm rot="-9101955" flipH="1">
            <a:off x="4871922" y="2057311"/>
            <a:ext cx="4163680" cy="4163680"/>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720" name="Google Shape;720;p50"/>
          <p:cNvGrpSpPr/>
          <p:nvPr/>
        </p:nvGrpSpPr>
        <p:grpSpPr>
          <a:xfrm>
            <a:off x="5918173" y="1231894"/>
            <a:ext cx="5864488" cy="3305705"/>
            <a:chOff x="5918173" y="1231894"/>
            <a:chExt cx="5864488" cy="3305705"/>
          </a:xfrm>
          <a:solidFill>
            <a:schemeClr val="accent1"/>
          </a:solidFill>
        </p:grpSpPr>
        <p:sp>
          <p:nvSpPr>
            <p:cNvPr id="721" name="Google Shape;721;p50"/>
            <p:cNvSpPr/>
            <p:nvPr/>
          </p:nvSpPr>
          <p:spPr>
            <a:xfrm rot="-9377636" flipH="1">
              <a:off x="6507321" y="1550640"/>
              <a:ext cx="449204" cy="3024319"/>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22" name="Google Shape;722;p50"/>
            <p:cNvSpPr/>
            <p:nvPr/>
          </p:nvSpPr>
          <p:spPr>
            <a:xfrm rot="6822364" flipH="1">
              <a:off x="8734910" y="-346982"/>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23" name="Google Shape;723;p50"/>
          <p:cNvSpPr/>
          <p:nvPr/>
        </p:nvSpPr>
        <p:spPr>
          <a:xfrm flipH="1">
            <a:off x="5361494" y="234720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24" name="Google Shape;724;p50"/>
          <p:cNvSpPr/>
          <p:nvPr/>
        </p:nvSpPr>
        <p:spPr>
          <a:xfrm flipH="1">
            <a:off x="7640369" y="334645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4" name="Group 13">
            <a:extLst>
              <a:ext uri="{FF2B5EF4-FFF2-40B4-BE49-F238E27FC236}">
                <a16:creationId xmlns:a16="http://schemas.microsoft.com/office/drawing/2014/main" id="{582705A5-EC09-C6FA-9A92-5748E73EE8D1}"/>
              </a:ext>
            </a:extLst>
          </p:cNvPr>
          <p:cNvGrpSpPr/>
          <p:nvPr/>
        </p:nvGrpSpPr>
        <p:grpSpPr>
          <a:xfrm>
            <a:off x="252000" y="1337529"/>
            <a:ext cx="4176000" cy="250406"/>
            <a:chOff x="252000" y="1337529"/>
            <a:chExt cx="4176000" cy="250406"/>
          </a:xfrm>
        </p:grpSpPr>
        <p:sp>
          <p:nvSpPr>
            <p:cNvPr id="725" name="Google Shape;725;p50"/>
            <p:cNvSpPr/>
            <p:nvPr/>
          </p:nvSpPr>
          <p:spPr>
            <a:xfrm>
              <a:off x="252000" y="1337529"/>
              <a:ext cx="3380080" cy="161203"/>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0"/>
            <p:cNvSpPr/>
            <p:nvPr/>
          </p:nvSpPr>
          <p:spPr>
            <a:xfrm>
              <a:off x="3708000" y="1419750"/>
              <a:ext cx="720000" cy="16818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 name="Google Shape;250;p25">
            <a:extLst>
              <a:ext uri="{FF2B5EF4-FFF2-40B4-BE49-F238E27FC236}">
                <a16:creationId xmlns:a16="http://schemas.microsoft.com/office/drawing/2014/main" id="{F582E7F2-D9BD-0209-3BC2-F1A8AC5A7B1F}"/>
              </a:ext>
            </a:extLst>
          </p:cNvPr>
          <p:cNvSpPr/>
          <p:nvPr/>
        </p:nvSpPr>
        <p:spPr>
          <a:xfrm rot="-7802742" flipH="1">
            <a:off x="51566" y="3173843"/>
            <a:ext cx="1942964" cy="1942964"/>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5" name="Google Shape;251;p25">
            <a:extLst>
              <a:ext uri="{FF2B5EF4-FFF2-40B4-BE49-F238E27FC236}">
                <a16:creationId xmlns:a16="http://schemas.microsoft.com/office/drawing/2014/main" id="{D30A4F1E-9CFB-476F-37CB-2A8F32253D33}"/>
              </a:ext>
            </a:extLst>
          </p:cNvPr>
          <p:cNvSpPr/>
          <p:nvPr/>
        </p:nvSpPr>
        <p:spPr>
          <a:xfrm rot="-8432737" flipH="1">
            <a:off x="-826880" y="-1106695"/>
            <a:ext cx="1942676" cy="1942676"/>
          </a:xfrm>
          <a:prstGeom prst="blockArc">
            <a:avLst>
              <a:gd name="adj1" fmla="val 18799203"/>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252;p25">
            <a:extLst>
              <a:ext uri="{FF2B5EF4-FFF2-40B4-BE49-F238E27FC236}">
                <a16:creationId xmlns:a16="http://schemas.microsoft.com/office/drawing/2014/main" id="{FD820306-5181-2840-5382-6286EF8B21DD}"/>
              </a:ext>
            </a:extLst>
          </p:cNvPr>
          <p:cNvSpPr/>
          <p:nvPr/>
        </p:nvSpPr>
        <p:spPr>
          <a:xfrm rot="-5148122" flipH="1">
            <a:off x="3778895" y="-3171593"/>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3" name="Google Shape;333;p34">
            <a:extLst>
              <a:ext uri="{FF2B5EF4-FFF2-40B4-BE49-F238E27FC236}">
                <a16:creationId xmlns:a16="http://schemas.microsoft.com/office/drawing/2014/main" id="{285CCA53-F66F-2884-9A09-36C1D88D6004}"/>
              </a:ext>
            </a:extLst>
          </p:cNvPr>
          <p:cNvSpPr txBox="1">
            <a:spLocks/>
          </p:cNvSpPr>
          <p:nvPr/>
        </p:nvSpPr>
        <p:spPr>
          <a:xfrm>
            <a:off x="184242" y="700175"/>
            <a:ext cx="4614562" cy="6187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r>
              <a:rPr lang="en-US" altLang="en-GB" dirty="0" err="1">
                <a:latin typeface="Google Sans Medium" panose="020B0603030502040203" charset="0"/>
                <a:cs typeface="Google Sans Medium" panose="020B0603030502040203" charset="0"/>
              </a:rPr>
              <a:t>Penjelasan</a:t>
            </a:r>
            <a:r>
              <a:rPr lang="en-US" altLang="en-GB" dirty="0">
                <a:latin typeface="Google Sans Medium" panose="020B0603030502040203" charset="0"/>
                <a:cs typeface="Google Sans Medium" panose="020B0603030502040203" charset="0"/>
              </a:rPr>
              <a:t> &amp; </a:t>
            </a:r>
            <a:r>
              <a:rPr lang="en-US" altLang="en-GB" dirty="0" err="1">
                <a:latin typeface="Google Sans Medium" panose="020B0603030502040203" charset="0"/>
                <a:cs typeface="Google Sans Medium" panose="020B0603030502040203" charset="0"/>
              </a:rPr>
              <a:t>Ciri-Ciri</a:t>
            </a:r>
            <a:r>
              <a:rPr lang="en-US" altLang="en-GB" dirty="0">
                <a:latin typeface="Google Sans Medium" panose="020B0603030502040203" charset="0"/>
                <a:cs typeface="Google Sans Medium" panose="020B0603030502040203" charset="0"/>
              </a:rPr>
              <a:t> </a:t>
            </a:r>
          </a:p>
        </p:txBody>
      </p:sp>
    </p:spTree>
    <p:extLst>
      <p:ext uri="{BB962C8B-B14F-4D97-AF65-F5344CB8AC3E}">
        <p14:creationId xmlns:p14="http://schemas.microsoft.com/office/powerpoint/2010/main" val="33058911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Shape 484"/>
        <p:cNvGrpSpPr/>
        <p:nvPr/>
      </p:nvGrpSpPr>
      <p:grpSpPr>
        <a:xfrm>
          <a:off x="0" y="0"/>
          <a:ext cx="0" cy="0"/>
          <a:chOff x="0" y="0"/>
          <a:chExt cx="0" cy="0"/>
        </a:xfrm>
      </p:grpSpPr>
      <p:sp>
        <p:nvSpPr>
          <p:cNvPr id="10" name="Google Shape;88;p11">
            <a:extLst>
              <a:ext uri="{FF2B5EF4-FFF2-40B4-BE49-F238E27FC236}">
                <a16:creationId xmlns:a16="http://schemas.microsoft.com/office/drawing/2014/main" id="{730A0909-AB4A-D4CD-5645-AAA794C2F7ED}"/>
              </a:ext>
            </a:extLst>
          </p:cNvPr>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1;p11">
            <a:extLst>
              <a:ext uri="{FF2B5EF4-FFF2-40B4-BE49-F238E27FC236}">
                <a16:creationId xmlns:a16="http://schemas.microsoft.com/office/drawing/2014/main" id="{41E9A93A-98A1-7C79-6269-6AD64081E089}"/>
              </a:ext>
            </a:extLst>
          </p:cNvPr>
          <p:cNvSpPr/>
          <p:nvPr/>
        </p:nvSpPr>
        <p:spPr>
          <a:xfrm rot="16200000" flipH="1">
            <a:off x="-440432" y="-822057"/>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92;p11">
            <a:extLst>
              <a:ext uri="{FF2B5EF4-FFF2-40B4-BE49-F238E27FC236}">
                <a16:creationId xmlns:a16="http://schemas.microsoft.com/office/drawing/2014/main" id="{8129B468-4815-F537-58B0-1276626CF52F}"/>
              </a:ext>
            </a:extLst>
          </p:cNvPr>
          <p:cNvSpPr/>
          <p:nvPr/>
        </p:nvSpPr>
        <p:spPr>
          <a:xfrm flipH="1">
            <a:off x="3674884" y="3435750"/>
            <a:ext cx="825116" cy="825116"/>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93;p11">
            <a:extLst>
              <a:ext uri="{FF2B5EF4-FFF2-40B4-BE49-F238E27FC236}">
                <a16:creationId xmlns:a16="http://schemas.microsoft.com/office/drawing/2014/main" id="{89CADE59-090E-03ED-194B-B28C2BFA16F6}"/>
              </a:ext>
            </a:extLst>
          </p:cNvPr>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4;p11">
            <a:extLst>
              <a:ext uri="{FF2B5EF4-FFF2-40B4-BE49-F238E27FC236}">
                <a16:creationId xmlns:a16="http://schemas.microsoft.com/office/drawing/2014/main" id="{737E85C8-66B3-2F69-7392-AD44A7B17FC5}"/>
              </a:ext>
            </a:extLst>
          </p:cNvPr>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5;p11">
            <a:extLst>
              <a:ext uri="{FF2B5EF4-FFF2-40B4-BE49-F238E27FC236}">
                <a16:creationId xmlns:a16="http://schemas.microsoft.com/office/drawing/2014/main" id="{3A694290-3886-D516-405F-6B34A4DD74D0}"/>
              </a:ext>
            </a:extLst>
          </p:cNvPr>
          <p:cNvSpPr/>
          <p:nvPr/>
        </p:nvSpPr>
        <p:spPr>
          <a:xfrm flipH="1">
            <a:off x="8532000" y="39465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9;p11">
            <a:extLst>
              <a:ext uri="{FF2B5EF4-FFF2-40B4-BE49-F238E27FC236}">
                <a16:creationId xmlns:a16="http://schemas.microsoft.com/office/drawing/2014/main" id="{2752634D-AC48-BD58-7B7E-1AFBC47630E0}"/>
              </a:ext>
            </a:extLst>
          </p:cNvPr>
          <p:cNvSpPr/>
          <p:nvPr/>
        </p:nvSpPr>
        <p:spPr>
          <a:xfrm rot="3822175" flipH="1">
            <a:off x="10043267" y="349966"/>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6;p11">
            <a:extLst>
              <a:ext uri="{FF2B5EF4-FFF2-40B4-BE49-F238E27FC236}">
                <a16:creationId xmlns:a16="http://schemas.microsoft.com/office/drawing/2014/main" id="{B22DA3EC-E460-575B-112E-412F6771F2DB}"/>
              </a:ext>
            </a:extLst>
          </p:cNvPr>
          <p:cNvSpPr/>
          <p:nvPr/>
        </p:nvSpPr>
        <p:spPr>
          <a:xfrm rot="20022175" flipH="1">
            <a:off x="10858187" y="2107044"/>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rup 0">
            <a:extLst>
              <a:ext uri="{FF2B5EF4-FFF2-40B4-BE49-F238E27FC236}">
                <a16:creationId xmlns:a16="http://schemas.microsoft.com/office/drawing/2014/main" id="{BE8FB368-4337-7AEC-6D0C-185B4C95C2C3}"/>
              </a:ext>
            </a:extLst>
          </p:cNvPr>
          <p:cNvGrpSpPr/>
          <p:nvPr/>
        </p:nvGrpSpPr>
        <p:grpSpPr>
          <a:xfrm>
            <a:off x="341630" y="1757680"/>
            <a:ext cx="3432175" cy="2060575"/>
            <a:chOff x="538" y="2768"/>
            <a:chExt cx="5405" cy="3245"/>
          </a:xfrm>
        </p:grpSpPr>
        <p:sp>
          <p:nvSpPr>
            <p:cNvPr id="26" name="Text Box 3">
              <a:extLst>
                <a:ext uri="{FF2B5EF4-FFF2-40B4-BE49-F238E27FC236}">
                  <a16:creationId xmlns:a16="http://schemas.microsoft.com/office/drawing/2014/main" id="{64B71C89-7793-39A0-954A-C2AF1A98D4BB}"/>
                </a:ext>
              </a:extLst>
            </p:cNvPr>
            <p:cNvSpPr txBox="1"/>
            <p:nvPr/>
          </p:nvSpPr>
          <p:spPr>
            <a:xfrm>
              <a:off x="591" y="2768"/>
              <a:ext cx="5352" cy="3245"/>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id-ID" sz="2000" dirty="0">
                  <a:latin typeface="Google Sans Medium" panose="020B0603030502040203" charset="0"/>
                  <a:cs typeface="Google Sans" panose="020B0503030502040204" charset="0"/>
                </a:rPr>
                <a:t>Ketika kata </a:t>
              </a:r>
              <a:r>
                <a:rPr lang="ar-SA" sz="2000" dirty="0">
                  <a:solidFill>
                    <a:schemeClr val="accent1"/>
                  </a:solidFill>
                  <a:latin typeface="Segoe UI Semibold" panose="020B0702040204020203" charset="0"/>
                  <a:cs typeface="Segoe UI Semibold" panose="020B0702040204020203" charset="0"/>
                </a:rPr>
                <a:t>السموات</a:t>
              </a:r>
              <a:r>
                <a:rPr lang="id-ID" sz="2000" dirty="0">
                  <a:solidFill>
                    <a:schemeClr val="tx1"/>
                  </a:solidFill>
                  <a:latin typeface="Segoe UI Semibold" panose="020B0702040204020203" charset="0"/>
                  <a:cs typeface="Segoe UI Semibold" panose="020B0702040204020203" charset="0"/>
                </a:rPr>
                <a:t> di sebut terlebih dahulu sebelum kata </a:t>
              </a:r>
              <a:r>
                <a:rPr lang="ar-SA" sz="2000" dirty="0">
                  <a:solidFill>
                    <a:schemeClr val="accent1">
                      <a:lumMod val="50000"/>
                    </a:schemeClr>
                  </a:solidFill>
                  <a:latin typeface="Segoe UI Semibold" panose="020B0702040204020203" charset="0"/>
                  <a:cs typeface="Segoe UI Semibold" panose="020B0702040204020203" charset="0"/>
                </a:rPr>
                <a:t>الارض</a:t>
              </a:r>
              <a:r>
                <a:rPr lang="id-ID" sz="2000" dirty="0">
                  <a:solidFill>
                    <a:schemeClr val="tx1"/>
                  </a:solidFill>
                  <a:latin typeface="Segoe UI Semibold" panose="020B0702040204020203" charset="0"/>
                  <a:cs typeface="Segoe UI Semibold" panose="020B0702040204020203" charset="0"/>
                </a:rPr>
                <a:t>, dan  penghubung di antaranya hanyalah </a:t>
              </a:r>
              <a:r>
                <a:rPr lang="ar-SA" sz="2000" dirty="0">
                  <a:solidFill>
                    <a:schemeClr val="accent1"/>
                  </a:solidFill>
                  <a:latin typeface="Segoe UI Semibold" panose="020B0702040204020203" charset="0"/>
                  <a:cs typeface="Segoe UI Semibold" panose="020B0702040204020203" charset="0"/>
                </a:rPr>
                <a:t>وعطف</a:t>
              </a:r>
              <a:endParaRPr lang="en-US" altLang="ar-SA" sz="2000" dirty="0">
                <a:solidFill>
                  <a:schemeClr val="accent1"/>
                </a:solidFill>
                <a:latin typeface="Google Sans Medium" panose="020B0603030502040203" charset="0"/>
                <a:cs typeface="Google Sans Medium" panose="020B0603030502040203" charset="0"/>
              </a:endParaRPr>
            </a:p>
          </p:txBody>
        </p:sp>
        <p:sp>
          <p:nvSpPr>
            <p:cNvPr id="27" name="Google Shape;348;p35">
              <a:extLst>
                <a:ext uri="{FF2B5EF4-FFF2-40B4-BE49-F238E27FC236}">
                  <a16:creationId xmlns:a16="http://schemas.microsoft.com/office/drawing/2014/main" id="{A1511B70-C7D5-9327-763A-3A89B44BCC49}"/>
                </a:ext>
              </a:extLst>
            </p:cNvPr>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Title 1">
            <a:extLst>
              <a:ext uri="{FF2B5EF4-FFF2-40B4-BE49-F238E27FC236}">
                <a16:creationId xmlns:a16="http://schemas.microsoft.com/office/drawing/2014/main" id="{948EB73E-A374-47A4-0DA6-A2D7578D02CC}"/>
              </a:ext>
            </a:extLst>
          </p:cNvPr>
          <p:cNvSpPr/>
          <p:nvPr/>
        </p:nvSpPr>
        <p:spPr>
          <a:xfrm>
            <a:off x="108000" y="699750"/>
            <a:ext cx="3127375" cy="10160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dirty="0">
                <a:latin typeface="Segoe UI Semibold" panose="020B0702040204020203" charset="0"/>
                <a:cs typeface="Segoe UI Semibold" panose="020B0702040204020203" charset="0"/>
              </a:rPr>
              <a:t>اسموات المادية</a:t>
            </a:r>
          </a:p>
        </p:txBody>
      </p:sp>
      <p:sp>
        <p:nvSpPr>
          <p:cNvPr id="29" name="Google Shape;348;p35">
            <a:extLst>
              <a:ext uri="{FF2B5EF4-FFF2-40B4-BE49-F238E27FC236}">
                <a16:creationId xmlns:a16="http://schemas.microsoft.com/office/drawing/2014/main" id="{DB9A5C51-3B95-06BC-403D-FBEDDBD5AD9E}"/>
              </a:ext>
            </a:extLst>
          </p:cNvPr>
          <p:cNvSpPr/>
          <p:nvPr/>
        </p:nvSpPr>
        <p:spPr>
          <a:xfrm>
            <a:off x="482015" y="1504295"/>
            <a:ext cx="2377440" cy="54610"/>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113;p13">
            <a:extLst>
              <a:ext uri="{FF2B5EF4-FFF2-40B4-BE49-F238E27FC236}">
                <a16:creationId xmlns:a16="http://schemas.microsoft.com/office/drawing/2014/main" id="{C665F443-4D71-27F0-2A06-9902A218F9BB}"/>
              </a:ext>
            </a:extLst>
          </p:cNvPr>
          <p:cNvGrpSpPr/>
          <p:nvPr/>
        </p:nvGrpSpPr>
        <p:grpSpPr>
          <a:xfrm rot="10800000">
            <a:off x="3492000" y="-880136"/>
            <a:ext cx="4353621" cy="2227885"/>
            <a:chOff x="6510200" y="4203408"/>
            <a:chExt cx="2894877" cy="1481400"/>
          </a:xfrm>
          <a:solidFill>
            <a:schemeClr val="accent1"/>
          </a:solidFill>
        </p:grpSpPr>
        <p:sp>
          <p:nvSpPr>
            <p:cNvPr id="31" name="Google Shape;114;p13">
              <a:extLst>
                <a:ext uri="{FF2B5EF4-FFF2-40B4-BE49-F238E27FC236}">
                  <a16:creationId xmlns:a16="http://schemas.microsoft.com/office/drawing/2014/main" id="{5641016F-46F6-3CFC-A5FD-B68F8A69A923}"/>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sp>
          <p:nvSpPr>
            <p:cNvPr id="32" name="Google Shape;115;p13">
              <a:extLst>
                <a:ext uri="{FF2B5EF4-FFF2-40B4-BE49-F238E27FC236}">
                  <a16:creationId xmlns:a16="http://schemas.microsoft.com/office/drawing/2014/main" id="{E4188D84-2794-CC4C-7C60-1DCAA908EC3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endParaRPr kumimoji="0" sz="1400" b="0" i="0" u="none" strike="noStrike" kern="0" cap="none" spc="0" normalizeH="0" baseline="0" noProof="0">
                <a:ln>
                  <a:noFill/>
                </a:ln>
                <a:solidFill>
                  <a:srgbClr val="000000"/>
                </a:solidFill>
                <a:effectLst/>
                <a:uLnTx/>
                <a:uFillTx/>
                <a:latin typeface="Arial" panose="020B0604020202020204"/>
                <a:cs typeface="Arial" panose="020B0604020202020204"/>
                <a:sym typeface="Arial" panose="020B0604020202020204"/>
              </a:endParaRPr>
            </a:p>
          </p:txBody>
        </p:sp>
      </p:grpSp>
    </p:spTree>
    <p:extLst>
      <p:ext uri="{BB962C8B-B14F-4D97-AF65-F5344CB8AC3E}">
        <p14:creationId xmlns:p14="http://schemas.microsoft.com/office/powerpoint/2010/main" val="27502961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6" name="Group 5">
            <a:extLst>
              <a:ext uri="{FF2B5EF4-FFF2-40B4-BE49-F238E27FC236}">
                <a16:creationId xmlns:a16="http://schemas.microsoft.com/office/drawing/2014/main" id="{8F2ADE57-A7E8-5D9D-D035-C07C6CB2774C}"/>
              </a:ext>
            </a:extLst>
          </p:cNvPr>
          <p:cNvGrpSpPr/>
          <p:nvPr/>
        </p:nvGrpSpPr>
        <p:grpSpPr>
          <a:xfrm>
            <a:off x="12763036" y="1497074"/>
            <a:ext cx="4912964" cy="2998061"/>
            <a:chOff x="4040" y="931"/>
            <a:chExt cx="6945" cy="4511"/>
          </a:xfrm>
          <a:noFill/>
        </p:grpSpPr>
        <p:sp>
          <p:nvSpPr>
            <p:cNvPr id="8" name="Text Box 1">
              <a:extLst>
                <a:ext uri="{FF2B5EF4-FFF2-40B4-BE49-F238E27FC236}">
                  <a16:creationId xmlns:a16="http://schemas.microsoft.com/office/drawing/2014/main" id="{81DEB075-F97E-8905-3C12-82FF0D1B0F1B}"/>
                </a:ext>
              </a:extLst>
            </p:cNvPr>
            <p:cNvSpPr txBox="1"/>
            <p:nvPr/>
          </p:nvSpPr>
          <p:spPr>
            <a:xfrm>
              <a:off x="4040" y="249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9" name="Text Box 2">
              <a:extLst>
                <a:ext uri="{FF2B5EF4-FFF2-40B4-BE49-F238E27FC236}">
                  <a16:creationId xmlns:a16="http://schemas.microsoft.com/office/drawing/2014/main" id="{AEDA9B12-4173-F8B2-F850-69196B944975}"/>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11" name="Text Box 3">
              <a:extLst>
                <a:ext uri="{FF2B5EF4-FFF2-40B4-BE49-F238E27FC236}">
                  <a16:creationId xmlns:a16="http://schemas.microsoft.com/office/drawing/2014/main" id="{24BFAC46-F673-70D3-8A71-03EA6832C6BB}"/>
                </a:ext>
              </a:extLst>
            </p:cNvPr>
            <p:cNvSpPr txBox="1"/>
            <p:nvPr/>
          </p:nvSpPr>
          <p:spPr>
            <a:xfrm>
              <a:off x="4040" y="4052"/>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sp>
        <p:nvSpPr>
          <p:cNvPr id="13" name="Rectangle 12">
            <a:extLst>
              <a:ext uri="{FF2B5EF4-FFF2-40B4-BE49-F238E27FC236}">
                <a16:creationId xmlns:a16="http://schemas.microsoft.com/office/drawing/2014/main" id="{496A9098-9593-AF4E-AB49-AAAB8958FD69}"/>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B899AE87-A7BC-128C-9FEE-CD4AB838032F}"/>
              </a:ext>
            </a:extLst>
          </p:cNvPr>
          <p:cNvGrpSpPr/>
          <p:nvPr/>
        </p:nvGrpSpPr>
        <p:grpSpPr>
          <a:xfrm>
            <a:off x="4139774" y="1486453"/>
            <a:ext cx="4680226" cy="2998063"/>
            <a:chOff x="4369" y="931"/>
            <a:chExt cx="6616"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474" y="2491"/>
              <a:ext cx="6511" cy="1421"/>
            </a:xfrm>
            <a:prstGeom prst="rect">
              <a:avLst/>
            </a:prstGeom>
            <a:grpFill/>
            <a:ln>
              <a:noFill/>
            </a:ln>
            <a:effectLst>
              <a:softEdge rad="0"/>
            </a:effectLst>
          </p:spPr>
          <p:txBody>
            <a:bodyPr wrap="square" rtlCol="0" anchor="ctr">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(البقرة :255) </a:t>
              </a:r>
            </a:p>
          </p:txBody>
        </p:sp>
        <p:sp>
          <p:nvSpPr>
            <p:cNvPr id="21" name="Text Box 2">
              <a:extLst>
                <a:ext uri="{FF2B5EF4-FFF2-40B4-BE49-F238E27FC236}">
                  <a16:creationId xmlns:a16="http://schemas.microsoft.com/office/drawing/2014/main" id="{7F052872-D8E4-BE68-E5C1-6A7100218BFE}"/>
                </a:ext>
              </a:extLst>
            </p:cNvPr>
            <p:cNvSpPr txBox="1"/>
            <p:nvPr/>
          </p:nvSpPr>
          <p:spPr>
            <a:xfrm>
              <a:off x="441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(البقرة :284) </a:t>
              </a:r>
            </a:p>
          </p:txBody>
        </p:sp>
        <p:sp>
          <p:nvSpPr>
            <p:cNvPr id="22" name="Text Box 3">
              <a:extLst>
                <a:ext uri="{FF2B5EF4-FFF2-40B4-BE49-F238E27FC236}">
                  <a16:creationId xmlns:a16="http://schemas.microsoft.com/office/drawing/2014/main" id="{2FC3D7EE-9E97-1C22-D20B-E36EE053E80A}"/>
                </a:ext>
              </a:extLst>
            </p:cNvPr>
            <p:cNvSpPr txBox="1"/>
            <p:nvPr/>
          </p:nvSpPr>
          <p:spPr>
            <a:xfrm>
              <a:off x="4369" y="4052"/>
              <a:ext cx="6616" cy="1390"/>
            </a:xfrm>
            <a:prstGeom prst="rect">
              <a:avLst/>
            </a:prstGeom>
            <a:grpFill/>
            <a:ln>
              <a:noFill/>
            </a:ln>
            <a:effectLst>
              <a:softEdge rad="0"/>
            </a:effectLst>
          </p:spPr>
          <p:txBody>
            <a:bodyPr wrap="square" rtlCol="0" anchor="b">
              <a:spAutoFit/>
            </a:bodyPr>
            <a:lstStyle/>
            <a:p>
              <a:pPr algn="r" rtl="1">
                <a:lnSpc>
                  <a:spcPct val="126000"/>
                </a:lnSpc>
              </a:pPr>
              <a:r>
                <a:rPr lang="ar-SA" altLang="ar-SA" sz="2200" dirty="0">
                  <a:latin typeface="KFGQPC HAFS Uthmanic Script" panose="02000000000000000000" charset="0"/>
                  <a:cs typeface="KFGQPC HAFS Uthmanic Script" panose="02000000000000000000" charset="0"/>
                  <a:sym typeface="Work Sans"/>
                </a:rPr>
                <a:t>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a:t>
              </a:r>
              <a:r>
                <a:rPr lang="ar-SA" sz="2200"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sz="2200" dirty="0">
                  <a:latin typeface="KFGQPC HAFS Uthmanic Script" panose="02000000000000000000" charset="0"/>
                  <a:cs typeface="KFGQPC HAFS Uthmanic Script" panose="02000000000000000000" charset="0"/>
                  <a:sym typeface="Work Sans"/>
                </a:rPr>
                <a:t>29)</a:t>
              </a:r>
            </a:p>
          </p:txBody>
        </p:sp>
      </p:grpSp>
      <p:sp>
        <p:nvSpPr>
          <p:cNvPr id="2" name="Rectangle 1">
            <a:extLst>
              <a:ext uri="{FF2B5EF4-FFF2-40B4-BE49-F238E27FC236}">
                <a16:creationId xmlns:a16="http://schemas.microsoft.com/office/drawing/2014/main" id="{EAB687C0-D1B2-92AC-E66C-BD56586B2B29}"/>
              </a:ext>
            </a:extLst>
          </p:cNvPr>
          <p:cNvSpPr/>
          <p:nvPr/>
        </p:nvSpPr>
        <p:spPr>
          <a:xfrm>
            <a:off x="-45186" y="0"/>
            <a:ext cx="370747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8">
            <a:extLst>
              <a:ext uri="{FF2B5EF4-FFF2-40B4-BE49-F238E27FC236}">
                <a16:creationId xmlns:a16="http://schemas.microsoft.com/office/drawing/2014/main" id="{4052BD34-0F74-A0C7-61D3-AD03AF836810}"/>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ja-JP" sz="2000" dirty="0">
                <a:solidFill>
                  <a:schemeClr val="bg2"/>
                </a:solidFill>
                <a:latin typeface="Segoe UI Semibold" panose="020B0702040204020203" pitchFamily="34" charset="0"/>
                <a:cs typeface="Segoe UI Semibold" panose="020B0702040204020203" pitchFamily="34" charset="0"/>
              </a:rPr>
              <a:t>(</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1">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A8EFA768-E90E-1B5B-550D-D904CD377562}"/>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2">
                    <a:lumMod val="75000"/>
                  </a:schemeClr>
                </a:solidFill>
                <a:latin typeface="Google Sans Medium" panose="020B0603030502040203" pitchFamily="34" charset="0"/>
              </a:rPr>
              <a:t>•</a:t>
            </a:r>
            <a:endParaRPr lang="en-US" sz="3000" dirty="0">
              <a:solidFill>
                <a:schemeClr val="bg2">
                  <a:lumMod val="75000"/>
                </a:schemeClr>
              </a:solidFill>
            </a:endParaRPr>
          </a:p>
        </p:txBody>
      </p:sp>
    </p:spTree>
    <p:extLst>
      <p:ext uri="{BB962C8B-B14F-4D97-AF65-F5344CB8AC3E}">
        <p14:creationId xmlns:p14="http://schemas.microsoft.com/office/powerpoint/2010/main" val="12098285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37" name="Group 36">
            <a:extLst>
              <a:ext uri="{FF2B5EF4-FFF2-40B4-BE49-F238E27FC236}">
                <a16:creationId xmlns:a16="http://schemas.microsoft.com/office/drawing/2014/main" id="{5AD4D65A-A79D-55F9-B3F8-F2EAA4AD4069}"/>
              </a:ext>
            </a:extLst>
          </p:cNvPr>
          <p:cNvGrpSpPr/>
          <p:nvPr/>
        </p:nvGrpSpPr>
        <p:grpSpPr>
          <a:xfrm>
            <a:off x="12060098" y="1497074"/>
            <a:ext cx="5183902" cy="2998061"/>
            <a:chOff x="3657" y="931"/>
            <a:chExt cx="7328" cy="4511"/>
          </a:xfrm>
          <a:noFill/>
        </p:grpSpPr>
        <p:sp>
          <p:nvSpPr>
            <p:cNvPr id="38" name="Text Box 1">
              <a:extLst>
                <a:ext uri="{FF2B5EF4-FFF2-40B4-BE49-F238E27FC236}">
                  <a16:creationId xmlns:a16="http://schemas.microsoft.com/office/drawing/2014/main" id="{EB85E3B2-F8D2-49D3-F5C5-FA59514B0D3A}"/>
                </a:ext>
              </a:extLst>
            </p:cNvPr>
            <p:cNvSpPr txBox="1"/>
            <p:nvPr/>
          </p:nvSpPr>
          <p:spPr>
            <a:xfrm>
              <a:off x="3657" y="2491"/>
              <a:ext cx="7328"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وَاِنْ تَكْفُرُوْا فَاِنَّ لِلّٰهِ مَا فِى </a:t>
              </a:r>
              <a:r>
                <a:rPr lang="ar-SA" altLang="id-ID" dirty="0">
                  <a:solidFill>
                    <a:schemeClr val="bg2"/>
                  </a:solidFill>
                  <a:sym typeface="Work Sans"/>
                </a:rPr>
                <a:t>السَّمٰوٰتِ وَمَا فِى الْاَرْضِۗ </a:t>
              </a:r>
              <a:r>
                <a:rPr lang="ar-SA" altLang="id-ID" dirty="0">
                  <a:sym typeface="Work Sans"/>
                </a:rPr>
                <a:t>وَكَانَ اللّٰهُ غَنِيًّا حَمِيْدًا </a:t>
              </a:r>
              <a:r>
                <a:rPr lang="id-ID" altLang="id-ID"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39" name="Text Box 2">
              <a:extLst>
                <a:ext uri="{FF2B5EF4-FFF2-40B4-BE49-F238E27FC236}">
                  <a16:creationId xmlns:a16="http://schemas.microsoft.com/office/drawing/2014/main" id="{A97EE5BC-6BD4-E109-E941-FC27F4266F92}"/>
                </a:ext>
              </a:extLst>
            </p:cNvPr>
            <p:cNvSpPr txBox="1"/>
            <p:nvPr/>
          </p:nvSpPr>
          <p:spPr>
            <a:xfrm>
              <a:off x="3657" y="931"/>
              <a:ext cx="7328"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وَلَقَدْ وَصَّيْنَا الَّذِيْنَ اُوْتُوا الْكِتٰبَ مِنْ قَبْلِكُمْ وَاِيَّاكُمْ اَنِ اتَّقُوا اللّٰهَ ۗ</a:t>
              </a:r>
              <a:r>
                <a:rPr lang="ar-SA" altLang="id-ID" dirty="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40" name="Text Box 3">
              <a:extLst>
                <a:ext uri="{FF2B5EF4-FFF2-40B4-BE49-F238E27FC236}">
                  <a16:creationId xmlns:a16="http://schemas.microsoft.com/office/drawing/2014/main" id="{A119D111-63EB-DF8F-D883-1659A7DA5516}"/>
                </a:ext>
              </a:extLst>
            </p:cNvPr>
            <p:cNvSpPr txBox="1"/>
            <p:nvPr/>
          </p:nvSpPr>
          <p:spPr>
            <a:xfrm>
              <a:off x="3657" y="4052"/>
              <a:ext cx="7328" cy="1390"/>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ۗوَكَفٰى بِاللّٰهِ وَكِيْلًا</a:t>
              </a:r>
              <a:r>
                <a:rPr lang="en-US" altLang="ar-SA" dirty="0">
                  <a:sym typeface="Work Sans"/>
                </a:rPr>
                <a:t> </a:t>
              </a:r>
              <a:endParaRPr lang="id-ID" altLang="ar-SA" dirty="0">
                <a:sym typeface="Work Sans"/>
              </a:endParaRPr>
            </a:p>
            <a:p>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ar-SA" altLang="ar-SA" dirty="0">
                  <a:sym typeface="Work Sans"/>
                </a:rPr>
                <a:t>132</a:t>
              </a:r>
              <a:r>
                <a:rPr lang="ar-SA" altLang="id-ID" dirty="0">
                  <a:sym typeface="Work Sans"/>
                </a:rPr>
                <a:t>)</a:t>
              </a:r>
            </a:p>
          </p:txBody>
        </p:sp>
      </p:grpSp>
      <p:grpSp>
        <p:nvGrpSpPr>
          <p:cNvPr id="19" name="Group 18">
            <a:extLst>
              <a:ext uri="{FF2B5EF4-FFF2-40B4-BE49-F238E27FC236}">
                <a16:creationId xmlns:a16="http://schemas.microsoft.com/office/drawing/2014/main" id="{B899AE87-A7BC-128C-9FEE-CD4AB838032F}"/>
              </a:ext>
            </a:extLst>
          </p:cNvPr>
          <p:cNvGrpSpPr/>
          <p:nvPr/>
        </p:nvGrpSpPr>
        <p:grpSpPr>
          <a:xfrm>
            <a:off x="3907234" y="1497074"/>
            <a:ext cx="4912964" cy="2998061"/>
            <a:chOff x="4040" y="931"/>
            <a:chExt cx="6945"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4040" y="2491"/>
              <a:ext cx="6945" cy="1390"/>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4040" y="4052"/>
              <a:ext cx="6945" cy="1390"/>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sp>
        <p:nvSpPr>
          <p:cNvPr id="35" name="Rectangle 34">
            <a:extLst>
              <a:ext uri="{FF2B5EF4-FFF2-40B4-BE49-F238E27FC236}">
                <a16:creationId xmlns:a16="http://schemas.microsoft.com/office/drawing/2014/main" id="{F2EFC687-8D17-53C6-65A9-3941FEAC48DF}"/>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8F6909DD-98D6-6487-8D16-64049F2991AF}"/>
              </a:ext>
            </a:extLst>
          </p:cNvPr>
          <p:cNvGrpSpPr/>
          <p:nvPr/>
        </p:nvGrpSpPr>
        <p:grpSpPr>
          <a:xfrm>
            <a:off x="-8892000" y="1490624"/>
            <a:ext cx="4680226" cy="2998063"/>
            <a:chOff x="4369" y="931"/>
            <a:chExt cx="6616" cy="4511"/>
          </a:xfrm>
          <a:noFill/>
        </p:grpSpPr>
        <p:sp>
          <p:nvSpPr>
            <p:cNvPr id="9" name="Text Box 1">
              <a:extLst>
                <a:ext uri="{FF2B5EF4-FFF2-40B4-BE49-F238E27FC236}">
                  <a16:creationId xmlns:a16="http://schemas.microsoft.com/office/drawing/2014/main" id="{E05F9195-C56F-CF50-A0F1-B3DFEEDA5182}"/>
                </a:ext>
              </a:extLst>
            </p:cNvPr>
            <p:cNvSpPr txBox="1"/>
            <p:nvPr/>
          </p:nvSpPr>
          <p:spPr>
            <a:xfrm>
              <a:off x="4474" y="2491"/>
              <a:ext cx="6511"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(البقرة :255) </a:t>
              </a:r>
            </a:p>
          </p:txBody>
        </p:sp>
        <p:sp>
          <p:nvSpPr>
            <p:cNvPr id="10" name="Text Box 2">
              <a:extLst>
                <a:ext uri="{FF2B5EF4-FFF2-40B4-BE49-F238E27FC236}">
                  <a16:creationId xmlns:a16="http://schemas.microsoft.com/office/drawing/2014/main" id="{78E7BE37-64D4-A405-D442-0DB2054EC682}"/>
                </a:ext>
              </a:extLst>
            </p:cNvPr>
            <p:cNvSpPr txBox="1"/>
            <p:nvPr/>
          </p:nvSpPr>
          <p:spPr>
            <a:xfrm>
              <a:off x="4419" y="931"/>
              <a:ext cx="6566" cy="1421"/>
            </a:xfrm>
            <a:prstGeom prst="rect">
              <a:avLst/>
            </a:prstGeom>
            <a:grpFill/>
            <a:ln>
              <a:noFill/>
            </a:ln>
            <a:effectLst>
              <a:softEdge rad="0"/>
            </a:effectLst>
          </p:spPr>
          <p:txBody>
            <a:bodyPr wrap="square" rtlCol="0" anchor="t">
              <a:spAutoFit/>
            </a:bodyPr>
            <a:lstStyle/>
            <a:p>
              <a:pPr lvl="0" algn="r" rtl="1">
                <a:lnSpc>
                  <a:spcPct val="126000"/>
                </a:lnSpc>
                <a:buSzTx/>
              </a:pPr>
              <a:r>
                <a:rPr lang="ar-SA" altLang="ar-SA" sz="2200" dirty="0">
                  <a:latin typeface="KFGQPC HAFS Uthmanic Script" panose="02000000000000000000" charset="0"/>
                  <a:cs typeface="KFGQPC HAFS Uthmanic Script" panose="02000000000000000000" charset="0"/>
                  <a:sym typeface="Work Sans"/>
                </a:rPr>
                <a:t>لِلّٰهِ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 وَاِنْ تُبْدُوْا مَا فِيْٓ اَنْفُسِكُمْ اَوْ تُخْفُوْهُ يُحَاسِبْكُمْ بِهِ اللّٰهُ ۗ (البقرة :284) </a:t>
              </a:r>
            </a:p>
          </p:txBody>
        </p:sp>
        <p:sp>
          <p:nvSpPr>
            <p:cNvPr id="11" name="Text Box 3">
              <a:extLst>
                <a:ext uri="{FF2B5EF4-FFF2-40B4-BE49-F238E27FC236}">
                  <a16:creationId xmlns:a16="http://schemas.microsoft.com/office/drawing/2014/main" id="{2637EC84-A6B1-82EF-15E2-47F42EBB0C57}"/>
                </a:ext>
              </a:extLst>
            </p:cNvPr>
            <p:cNvSpPr txBox="1"/>
            <p:nvPr/>
          </p:nvSpPr>
          <p:spPr>
            <a:xfrm>
              <a:off x="4369" y="4052"/>
              <a:ext cx="6616" cy="1390"/>
            </a:xfrm>
            <a:prstGeom prst="rect">
              <a:avLst/>
            </a:prstGeom>
            <a:grpFill/>
            <a:ln>
              <a:noFill/>
            </a:ln>
            <a:effectLst>
              <a:softEdge rad="0"/>
            </a:effectLst>
          </p:spPr>
          <p:txBody>
            <a:bodyPr wrap="square" rtlCol="0" anchor="t">
              <a:spAutoFit/>
            </a:bodyPr>
            <a:lstStyle/>
            <a:p>
              <a:pPr algn="r" rtl="1">
                <a:lnSpc>
                  <a:spcPct val="126000"/>
                </a:lnSpc>
              </a:pPr>
              <a:r>
                <a:rPr lang="ar-SA" altLang="ar-SA" sz="2200" dirty="0">
                  <a:latin typeface="KFGQPC HAFS Uthmanic Script" panose="02000000000000000000" charset="0"/>
                  <a:cs typeface="KFGQPC HAFS Uthmanic Script" panose="02000000000000000000" charset="0"/>
                  <a:sym typeface="Work Sans"/>
                </a:rPr>
                <a:t>وَيَعْلَمُ مَا فِى </a:t>
              </a:r>
              <a:r>
                <a:rPr lang="ar-SA" altLang="ar-SA" sz="2200" dirty="0">
                  <a:solidFill>
                    <a:schemeClr val="bg2"/>
                  </a:solidFill>
                  <a:latin typeface="KFGQPC HAFS Uthmanic Script" panose="02000000000000000000" charset="0"/>
                  <a:cs typeface="KFGQPC HAFS Uthmanic Script" panose="02000000000000000000" charset="0"/>
                  <a:sym typeface="Work Sans"/>
                </a:rPr>
                <a:t>السَّمٰوٰتِ وَمَا فِى الْاَرْضِۗ </a:t>
              </a:r>
              <a:r>
                <a:rPr lang="ar-SA" altLang="ar-SA" sz="2200" dirty="0">
                  <a:latin typeface="KFGQPC HAFS Uthmanic Script" panose="02000000000000000000" charset="0"/>
                  <a:cs typeface="KFGQPC HAFS Uthmanic Script" panose="02000000000000000000" charset="0"/>
                  <a:sym typeface="Work Sans"/>
                </a:rPr>
                <a:t>وَاللّٰهُ عَلٰى كُلِّ شَيْءٍ قَدِيْرٌ (</a:t>
              </a:r>
              <a:r>
                <a:rPr lang="ar-SA" sz="2200"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sz="2200" dirty="0">
                  <a:latin typeface="KFGQPC HAFS Uthmanic Script" panose="02000000000000000000" charset="0"/>
                  <a:cs typeface="KFGQPC HAFS Uthmanic Script" panose="02000000000000000000" charset="0"/>
                  <a:sym typeface="Work Sans"/>
                </a:rPr>
                <a:t>29)</a:t>
              </a:r>
            </a:p>
          </p:txBody>
        </p:sp>
      </p:grpSp>
      <p:sp>
        <p:nvSpPr>
          <p:cNvPr id="6" name="Rectangle 5">
            <a:extLst>
              <a:ext uri="{FF2B5EF4-FFF2-40B4-BE49-F238E27FC236}">
                <a16:creationId xmlns:a16="http://schemas.microsoft.com/office/drawing/2014/main" id="{FF3AFC33-B3BE-AFF1-B7D2-A0A43E2C1642}"/>
              </a:ext>
            </a:extLst>
          </p:cNvPr>
          <p:cNvSpPr/>
          <p:nvPr/>
        </p:nvSpPr>
        <p:spPr>
          <a:xfrm>
            <a:off x="-45186" y="0"/>
            <a:ext cx="3689567"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2103431" cy="800189"/>
          </a:xfrm>
          <a:prstGeom prst="rect">
            <a:avLst/>
          </a:prstGeom>
        </p:spPr>
        <p:txBody>
          <a:bodyPr spcFirstLastPara="1" wrap="none" lIns="91425" tIns="91425" rIns="91425" bIns="91425" anchor="t" anchorCtr="0">
            <a:sp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1">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DC3725E7-F80B-1A65-4503-34A7D025F101}"/>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ja-JP" sz="2000" dirty="0">
                <a:solidFill>
                  <a:schemeClr val="bg2"/>
                </a:solidFill>
                <a:latin typeface="Segoe UI Semibold" panose="020B0702040204020203" pitchFamily="34" charset="0"/>
                <a:cs typeface="Segoe UI Semibold" panose="020B0702040204020203" pitchFamily="34" charset="0"/>
              </a:rPr>
              <a:t>(</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36" name="TextBox 35">
            <a:extLst>
              <a:ext uri="{FF2B5EF4-FFF2-40B4-BE49-F238E27FC236}">
                <a16:creationId xmlns:a16="http://schemas.microsoft.com/office/drawing/2014/main" id="{E2540B85-0D5E-AAAD-72B6-A54FCB26F2ED}"/>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2">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16324507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19" name="Group 18">
            <a:extLst>
              <a:ext uri="{FF2B5EF4-FFF2-40B4-BE49-F238E27FC236}">
                <a16:creationId xmlns:a16="http://schemas.microsoft.com/office/drawing/2014/main" id="{B899AE87-A7BC-128C-9FEE-CD4AB838032F}"/>
              </a:ext>
            </a:extLst>
          </p:cNvPr>
          <p:cNvGrpSpPr/>
          <p:nvPr/>
        </p:nvGrpSpPr>
        <p:grpSpPr>
          <a:xfrm>
            <a:off x="3636295" y="1497074"/>
            <a:ext cx="5183902" cy="2998061"/>
            <a:chOff x="3657" y="931"/>
            <a:chExt cx="7328" cy="4511"/>
          </a:xfrm>
          <a:noFill/>
        </p:grpSpPr>
        <p:sp>
          <p:nvSpPr>
            <p:cNvPr id="20" name="Text Box 1">
              <a:extLst>
                <a:ext uri="{FF2B5EF4-FFF2-40B4-BE49-F238E27FC236}">
                  <a16:creationId xmlns:a16="http://schemas.microsoft.com/office/drawing/2014/main" id="{00C57D8A-E2AE-0349-8144-A90C103E5C25}"/>
                </a:ext>
              </a:extLst>
            </p:cNvPr>
            <p:cNvSpPr txBox="1"/>
            <p:nvPr/>
          </p:nvSpPr>
          <p:spPr>
            <a:xfrm>
              <a:off x="3657" y="2491"/>
              <a:ext cx="7328" cy="1423"/>
            </a:xfrm>
            <a:prstGeom prst="rect">
              <a:avLst/>
            </a:prstGeom>
            <a:grp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وَاِنْ تَكْفُرُوْا فَاِنَّ لِلّٰهِ مَا فِى </a:t>
              </a:r>
              <a:r>
                <a:rPr lang="ar-SA" altLang="id-ID" dirty="0">
                  <a:solidFill>
                    <a:schemeClr val="bg2"/>
                  </a:solidFill>
                  <a:sym typeface="Work Sans"/>
                </a:rPr>
                <a:t>السَّمٰوٰتِ وَمَا فِى الْاَرْضِۗ </a:t>
              </a:r>
              <a:r>
                <a:rPr lang="ar-SA" altLang="id-ID" dirty="0">
                  <a:sym typeface="Work Sans"/>
                </a:rPr>
                <a:t>وَكَانَ اللّٰهُ غَنِيًّا حَمِيْدًا </a:t>
              </a:r>
              <a:r>
                <a:rPr lang="id-ID" altLang="id-ID"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21" name="Text Box 2">
              <a:extLst>
                <a:ext uri="{FF2B5EF4-FFF2-40B4-BE49-F238E27FC236}">
                  <a16:creationId xmlns:a16="http://schemas.microsoft.com/office/drawing/2014/main" id="{7F052872-D8E4-BE68-E5C1-6A7100218BFE}"/>
                </a:ext>
              </a:extLst>
            </p:cNvPr>
            <p:cNvSpPr txBox="1"/>
            <p:nvPr/>
          </p:nvSpPr>
          <p:spPr>
            <a:xfrm>
              <a:off x="3657" y="931"/>
              <a:ext cx="7328"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وَلَقَدْ وَصَّيْنَا الَّذِيْنَ اُوْتُوا الْكِتٰبَ مِنْ قَبْلِكُمْ وَاِيَّاكُمْ اَنِ اتَّقُوا اللّٰهَ ۗ</a:t>
              </a:r>
              <a:r>
                <a:rPr lang="ar-SA" altLang="id-ID" dirty="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id-ID" altLang="ar-SA" dirty="0">
                  <a:sym typeface="Work Sans"/>
                </a:rPr>
                <a:t>131</a:t>
              </a:r>
              <a:r>
                <a:rPr lang="ar-SA" altLang="id-ID" dirty="0">
                  <a:sym typeface="Work Sans"/>
                </a:rPr>
                <a:t>)</a:t>
              </a:r>
              <a:endParaRPr lang="id-ID" altLang="ar-SA" dirty="0">
                <a:sym typeface="Work Sans"/>
              </a:endParaRPr>
            </a:p>
          </p:txBody>
        </p:sp>
        <p:sp>
          <p:nvSpPr>
            <p:cNvPr id="22" name="Text Box 3">
              <a:extLst>
                <a:ext uri="{FF2B5EF4-FFF2-40B4-BE49-F238E27FC236}">
                  <a16:creationId xmlns:a16="http://schemas.microsoft.com/office/drawing/2014/main" id="{2FC3D7EE-9E97-1C22-D20B-E36EE053E80A}"/>
                </a:ext>
              </a:extLst>
            </p:cNvPr>
            <p:cNvSpPr txBox="1"/>
            <p:nvPr/>
          </p:nvSpPr>
          <p:spPr>
            <a:xfrm>
              <a:off x="3657" y="4052"/>
              <a:ext cx="7328" cy="1390"/>
            </a:xfrm>
            <a:prstGeom prst="rect">
              <a:avLst/>
            </a:prstGeom>
            <a:grpFill/>
            <a:ln>
              <a:noFill/>
            </a:ln>
            <a:effectLst>
              <a:softEdge rad="0"/>
            </a:effectLst>
          </p:spPr>
          <p:txBody>
            <a:bodyPr wrap="square" rtlCol="0" anchor="b">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ۗوَكَفٰى بِاللّٰهِ وَكِيْلًا</a:t>
              </a:r>
              <a:r>
                <a:rPr lang="en-US" altLang="ar-SA" dirty="0">
                  <a:sym typeface="Work Sans"/>
                </a:rPr>
                <a:t> </a:t>
              </a:r>
              <a:endParaRPr lang="id-ID" altLang="ar-SA" dirty="0">
                <a:sym typeface="Work Sans"/>
              </a:endParaRPr>
            </a:p>
            <a:p>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ar-SA" altLang="ar-SA" dirty="0">
                  <a:sym typeface="Work Sans"/>
                </a:rPr>
                <a:t>132</a:t>
              </a:r>
              <a:r>
                <a:rPr lang="ar-SA" altLang="id-ID" dirty="0">
                  <a:sym typeface="Work Sans"/>
                </a:rPr>
                <a:t>)</a:t>
              </a:r>
            </a:p>
          </p:txBody>
        </p:sp>
      </p:grpSp>
      <p:grpSp>
        <p:nvGrpSpPr>
          <p:cNvPr id="8" name="Group 7">
            <a:extLst>
              <a:ext uri="{FF2B5EF4-FFF2-40B4-BE49-F238E27FC236}">
                <a16:creationId xmlns:a16="http://schemas.microsoft.com/office/drawing/2014/main" id="{ED96FEB9-1EC0-634C-56F8-F9F03AEE97A2}"/>
              </a:ext>
            </a:extLst>
          </p:cNvPr>
          <p:cNvGrpSpPr/>
          <p:nvPr/>
        </p:nvGrpSpPr>
        <p:grpSpPr>
          <a:xfrm>
            <a:off x="-9108000" y="1497074"/>
            <a:ext cx="4912964" cy="2998061"/>
            <a:chOff x="4040" y="931"/>
            <a:chExt cx="6945" cy="4511"/>
          </a:xfrm>
          <a:noFill/>
        </p:grpSpPr>
        <p:sp>
          <p:nvSpPr>
            <p:cNvPr id="9" name="Text Box 1">
              <a:extLst>
                <a:ext uri="{FF2B5EF4-FFF2-40B4-BE49-F238E27FC236}">
                  <a16:creationId xmlns:a16="http://schemas.microsoft.com/office/drawing/2014/main" id="{2F58D0B6-AC96-3F5B-4B33-1606CB3EBD08}"/>
                </a:ext>
              </a:extLst>
            </p:cNvPr>
            <p:cNvSpPr txBox="1"/>
            <p:nvPr/>
          </p:nvSpPr>
          <p:spPr>
            <a:xfrm>
              <a:off x="4040" y="249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يَغْفِرُ لِمَنْ يَّشَاءُ وَيُعَذِّبُ مَنْ يَّشَاۤءُ ۗ وَاللّٰهُ غَفُوْرٌ رَّحِيْمٌ ࣖ</a:t>
              </a:r>
              <a:r>
                <a:rPr lang="ar-SA" altLang="ar-SA" dirty="0">
                  <a:latin typeface="KFGQPC HAFS Uthmanic Script" panose="02000000000000000000" charset="0"/>
                  <a:cs typeface="KFGQPC HAFS Uthmanic Script" panose="02000000000000000000" charset="0"/>
                  <a:sym typeface="Work Sans"/>
                </a:rPr>
                <a:t> </a:t>
              </a:r>
              <a:r>
                <a:rPr lang="id-ID" altLang="ar-SA" dirty="0">
                  <a:latin typeface="KFGQPC HAFS Uthmanic Script" panose="02000000000000000000" charset="0"/>
                  <a:cs typeface="KFGQPC HAFS Uthmanic Script" panose="02000000000000000000" charset="0"/>
                  <a:sym typeface="Work Sans"/>
                </a:rPr>
                <a:t> </a:t>
              </a:r>
              <a:r>
                <a:rPr lang="ar-SA" altLang="ar-SA" dirty="0">
                  <a:latin typeface="KFGQPC HAFS Uthmanic Script" panose="02000000000000000000" charset="0"/>
                  <a:cs typeface="KFGQPC HAFS Uthmanic Script" panose="02000000000000000000" charset="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id-ID" altLang="ar-SA" dirty="0">
                  <a:latin typeface="KFGQPC HAFS Uthmanic Script" panose="02000000000000000000" charset="0"/>
                  <a:cs typeface="KFGQPC HAFS Uthmanic Script" panose="02000000000000000000" charset="0"/>
                  <a:sym typeface="Work Sans"/>
                </a:rPr>
                <a:t>129</a:t>
              </a:r>
              <a:r>
                <a:rPr lang="ar-SA" altLang="ar-SA" dirty="0">
                  <a:latin typeface="KFGQPC HAFS Uthmanic Script" panose="02000000000000000000" charset="0"/>
                  <a:cs typeface="KFGQPC HAFS Uthmanic Script" panose="02000000000000000000" charset="0"/>
                  <a:sym typeface="Work Sans"/>
                </a:rPr>
                <a:t>)</a:t>
              </a:r>
              <a:endParaRPr lang="id-ID" altLang="ar-SA" dirty="0">
                <a:sym typeface="Work Sans"/>
              </a:endParaRPr>
            </a:p>
          </p:txBody>
        </p:sp>
        <p:sp>
          <p:nvSpPr>
            <p:cNvPr id="10" name="Text Box 2">
              <a:extLst>
                <a:ext uri="{FF2B5EF4-FFF2-40B4-BE49-F238E27FC236}">
                  <a16:creationId xmlns:a16="http://schemas.microsoft.com/office/drawing/2014/main" id="{C7D3F36D-B815-24F6-0956-7B64C23C7467}"/>
                </a:ext>
              </a:extLst>
            </p:cNvPr>
            <p:cNvSpPr txBox="1"/>
            <p:nvPr/>
          </p:nvSpPr>
          <p:spPr>
            <a:xfrm>
              <a:off x="4040" y="931"/>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PPr>
              <a:lvl1pPr algn="r" rtl="1">
                <a:lnSpc>
                  <a:spcPct val="126000"/>
                </a:lnSpc>
                <a:buSzTx/>
                <a:defRPr sz="2200">
                  <a:latin typeface="KFGQPC HAFS Uthmanic Script" panose="02000000000000000000" charset="0"/>
                  <a:cs typeface="KFGQPC HAFS Uthmanic Script" panose="02000000000000000000" charset="0"/>
                </a:defRPr>
              </a:lvl1pPr>
            </a:lstStyle>
            <a:p>
              <a:r>
                <a:rPr lang="ar-SA" altLang="ar-SA" dirty="0">
                  <a:sym typeface="Work Sans"/>
                </a:rPr>
                <a:t>وَلِلّٰهِ مَا فِى </a:t>
              </a:r>
              <a:r>
                <a:rPr lang="ar-SA" altLang="ar-SA" dirty="0">
                  <a:solidFill>
                    <a:schemeClr val="bg2"/>
                  </a:solidFill>
                  <a:sym typeface="Work Sans"/>
                </a:rPr>
                <a:t>السَّمٰوٰتِ وَمَا فِى الْاَرْضِ </a:t>
              </a:r>
              <a:r>
                <a:rPr lang="ar-SA" altLang="ar-SA" dirty="0">
                  <a:sym typeface="Work Sans"/>
                </a:rPr>
                <a:t>ۗوَاِلَى اللّٰهِ تُرْجَعُ الْاُمُوْرُ ࣖ</a:t>
              </a:r>
              <a:r>
                <a:rPr lang="ar-SA" altLang="ar-SA" dirty="0">
                  <a:latin typeface="KFGQPC HAFS Uthmanic Script" panose="02000000000000000000" charset="0"/>
                  <a:cs typeface="KFGQPC HAFS Uthmanic Script" panose="02000000000000000000" charset="0"/>
                  <a:sym typeface="Work Sans"/>
                </a:rPr>
                <a:t> (</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آل عمران :</a:t>
              </a:r>
              <a:r>
                <a:rPr lang="ar-SA" altLang="ar-SA" dirty="0">
                  <a:latin typeface="KFGQPC HAFS Uthmanic Script" panose="02000000000000000000" charset="0"/>
                  <a:cs typeface="KFGQPC HAFS Uthmanic Script" panose="02000000000000000000" charset="0"/>
                  <a:sym typeface="Work Sans"/>
                </a:rPr>
                <a:t>109)</a:t>
              </a:r>
              <a:endParaRPr lang="id-ID" altLang="ar-SA" dirty="0">
                <a:sym typeface="Work Sans"/>
              </a:endParaRPr>
            </a:p>
          </p:txBody>
        </p:sp>
        <p:sp>
          <p:nvSpPr>
            <p:cNvPr id="11" name="Text Box 3">
              <a:extLst>
                <a:ext uri="{FF2B5EF4-FFF2-40B4-BE49-F238E27FC236}">
                  <a16:creationId xmlns:a16="http://schemas.microsoft.com/office/drawing/2014/main" id="{22DE2B0F-EB9A-62DB-85B8-58C25387C5F7}"/>
                </a:ext>
              </a:extLst>
            </p:cNvPr>
            <p:cNvSpPr txBox="1"/>
            <p:nvPr/>
          </p:nvSpPr>
          <p:spPr>
            <a:xfrm>
              <a:off x="4040" y="4052"/>
              <a:ext cx="6945" cy="1390"/>
            </a:xfrm>
            <a:prstGeom prst="rect">
              <a:avLst/>
            </a:prstGeom>
            <a:grpFill/>
            <a:ln>
              <a:noFill/>
            </a:ln>
            <a:effectLst>
              <a:softEdge rad="0"/>
            </a:effectLst>
          </p:spPr>
          <p:txBody>
            <a:bodyPr wrap="square" rtlCol="0" anchor="t">
              <a:spAutoFit/>
            </a:bodyPr>
            <a:lstStyle>
              <a:defPPr marR="0" lvl="0" algn="l" rtl="0">
                <a:lnSpc>
                  <a:spcPct val="100000"/>
                </a:lnSpc>
                <a:spcBef>
                  <a:spcPts val="0"/>
                </a:spcBef>
                <a:spcAft>
                  <a:spcPts val="0"/>
                </a:spcAft>
                <a:defRPr/>
              </a:defPPr>
              <a:lvl1pPr algn="r" rtl="1">
                <a:lnSpc>
                  <a:spcPct val="126000"/>
                </a:lnSpc>
                <a:defRPr sz="2200">
                  <a:latin typeface="KFGQPC HAFS Uthmanic Script" panose="02000000000000000000" charset="0"/>
                  <a:cs typeface="KFGQPC HAFS Uthmanic Script" panose="02000000000000000000" charset="0"/>
                </a:defRPr>
              </a:lvl1pPr>
            </a:lstStyle>
            <a:p>
              <a:r>
                <a:rPr lang="ar-SA" altLang="id-ID" dirty="0">
                  <a:sym typeface="Work Sans"/>
                </a:rPr>
                <a:t>وَلِلّٰهِ مَا فِى </a:t>
              </a:r>
              <a:r>
                <a:rPr lang="ar-SA" altLang="id-ID" dirty="0">
                  <a:solidFill>
                    <a:schemeClr val="bg2"/>
                  </a:solidFill>
                  <a:sym typeface="Work Sans"/>
                </a:rPr>
                <a:t>السَّمٰوٰتِ وَمَا فِى الْاَرْضِۗ </a:t>
              </a:r>
              <a:r>
                <a:rPr lang="ar-SA" altLang="id-ID" dirty="0">
                  <a:sym typeface="Work Sans"/>
                </a:rPr>
                <a:t>وَكَانَ اللّٰهُ بِكُلِّ شَيْءٍ مُّحِيْطًا ࣖ</a:t>
              </a:r>
              <a:r>
                <a:rPr lang="id-ID" altLang="ar-SA" dirty="0">
                  <a:sym typeface="Work Sans"/>
                </a:rPr>
                <a:t>  </a:t>
              </a:r>
              <a:r>
                <a:rPr lang="ar-SA" altLang="id-ID" dirty="0">
                  <a:sym typeface="Work Sans"/>
                </a:rPr>
                <a:t>(</a:t>
              </a:r>
              <a:r>
                <a:rPr lang="ar-SA" dirty="0">
                  <a:solidFill>
                    <a:schemeClr val="dk1"/>
                  </a:solidFill>
                  <a:latin typeface="KFGQPC HAFS Uthmanic Script" panose="02000000000000000000" charset="0"/>
                  <a:ea typeface="Work Sans SemiBold"/>
                  <a:cs typeface="KFGQPC HAFS Uthmanic Script" panose="02000000000000000000" charset="0"/>
                  <a:sym typeface="Work Sans SemiBold"/>
                </a:rPr>
                <a:t>النّساء :</a:t>
              </a:r>
              <a:r>
                <a:rPr lang="en-US" altLang="ar-SA" dirty="0">
                  <a:sym typeface="Work Sans"/>
                </a:rPr>
                <a:t>126</a:t>
              </a:r>
              <a:r>
                <a:rPr lang="ar-SA" altLang="id-ID" dirty="0">
                  <a:sym typeface="Work Sans"/>
                </a:rPr>
                <a:t>)</a:t>
              </a:r>
            </a:p>
          </p:txBody>
        </p:sp>
      </p:grpSp>
      <p:sp>
        <p:nvSpPr>
          <p:cNvPr id="13" name="Rectangle 12">
            <a:extLst>
              <a:ext uri="{FF2B5EF4-FFF2-40B4-BE49-F238E27FC236}">
                <a16:creationId xmlns:a16="http://schemas.microsoft.com/office/drawing/2014/main" id="{795DA95D-5033-0D6F-CBF5-9467A27E05C6}"/>
              </a:ext>
            </a:extLst>
          </p:cNvPr>
          <p:cNvSpPr/>
          <p:nvPr/>
        </p:nvSpPr>
        <p:spPr>
          <a:xfrm>
            <a:off x="8936365" y="0"/>
            <a:ext cx="26917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18E157D7-A83F-C799-58F2-A95AF8788CFB}"/>
              </a:ext>
            </a:extLst>
          </p:cNvPr>
          <p:cNvSpPr/>
          <p:nvPr/>
        </p:nvSpPr>
        <p:spPr>
          <a:xfrm>
            <a:off x="-45186" y="0"/>
            <a:ext cx="3681481" cy="5143500"/>
          </a:xfrm>
          <a:prstGeom prst="rect">
            <a:avLst/>
          </a:prstGeom>
          <a:solidFill>
            <a:schemeClr val="accent6"/>
          </a:solidFill>
          <a:ln>
            <a:noFill/>
          </a:ln>
          <a:effectLst>
            <a:glow rad="1397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title"/>
          <p:cNvSpPr txBox="1">
            <a:spLocks noGrp="1"/>
          </p:cNvSpPr>
          <p:nvPr>
            <p:ph type="title" idx="4294967295"/>
          </p:nvPr>
        </p:nvSpPr>
        <p:spPr>
          <a:xfrm>
            <a:off x="311530" y="520155"/>
            <a:ext cx="3252470" cy="8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altLang="en-GB" sz="4000" dirty="0">
                <a:latin typeface="Google Sans Medium" panose="020B0603030502040203" charset="0"/>
                <a:cs typeface="Google Sans Medium" panose="020B0603030502040203" charset="0"/>
              </a:rPr>
              <a:t>Ciri-Ciri</a:t>
            </a:r>
            <a:endParaRPr lang="en-US" altLang="en-GB" sz="4000" dirty="0">
              <a:latin typeface="Google Sans Medium" panose="020B0603030502040203" charset="0"/>
              <a:cs typeface="Google Sans Medium" panose="020B0603030502040203" charset="0"/>
            </a:endParaRP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20779685" flipH="1">
            <a:off x="3411140" y="-512303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9984037" y="-23064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11465218" y="4091754"/>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rot="2951351">
            <a:off x="1821964" y="6576886"/>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3371162" flipH="1">
            <a:off x="9615327" y="189296"/>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5CCBB082-1692-F2AC-7AAC-26459BB471C5}"/>
              </a:ext>
            </a:extLst>
          </p:cNvPr>
          <p:cNvSpPr/>
          <p:nvPr/>
        </p:nvSpPr>
        <p:spPr>
          <a:xfrm>
            <a:off x="5076000" y="498331"/>
            <a:ext cx="3841536" cy="112225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dirty="0">
                <a:solidFill>
                  <a:schemeClr val="bg2">
                    <a:lumMod val="50000"/>
                  </a:schemeClr>
                </a:solidFill>
                <a:latin typeface="Segoe UI Semibold" panose="020B0702040204020203" charset="0"/>
                <a:cs typeface="Segoe UI Semibold" panose="020B0702040204020203" charset="0"/>
              </a:rPr>
              <a:t>السماوات الغازية</a:t>
            </a:r>
          </a:p>
        </p:txBody>
      </p:sp>
      <p:sp>
        <p:nvSpPr>
          <p:cNvPr id="24" name="Google Shape;112;p13">
            <a:extLst>
              <a:ext uri="{FF2B5EF4-FFF2-40B4-BE49-F238E27FC236}">
                <a16:creationId xmlns:a16="http://schemas.microsoft.com/office/drawing/2014/main" id="{82AD1E88-8BAE-B7E4-7C68-3C9BCA98CA2D}"/>
              </a:ext>
            </a:extLst>
          </p:cNvPr>
          <p:cNvSpPr/>
          <p:nvPr/>
        </p:nvSpPr>
        <p:spPr>
          <a:xfrm>
            <a:off x="8842118" y="4872841"/>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1">
            <a:extLst>
              <a:ext uri="{FF2B5EF4-FFF2-40B4-BE49-F238E27FC236}">
                <a16:creationId xmlns:a16="http://schemas.microsoft.com/office/drawing/2014/main" id="{58A06A54-D051-BBA7-6634-877B56DC724E}"/>
              </a:ext>
            </a:extLst>
          </p:cNvPr>
          <p:cNvGrpSpPr/>
          <p:nvPr/>
        </p:nvGrpSpPr>
        <p:grpSpPr>
          <a:xfrm rot="10800000">
            <a:off x="3058098" y="-596249"/>
            <a:ext cx="2894877" cy="1481400"/>
            <a:chOff x="6510200" y="4203408"/>
            <a:chExt cx="2894877" cy="1481400"/>
          </a:xfrm>
          <a:solidFill>
            <a:schemeClr val="bg2"/>
          </a:solidFill>
        </p:grpSpPr>
        <p:sp>
          <p:nvSpPr>
            <p:cNvPr id="27" name="Google Shape;114;p13">
              <a:extLst>
                <a:ext uri="{FF2B5EF4-FFF2-40B4-BE49-F238E27FC236}">
                  <a16:creationId xmlns:a16="http://schemas.microsoft.com/office/drawing/2014/main" id="{1751BD00-C02B-9AA4-2F97-AE074AD96840}"/>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p13">
              <a:extLst>
                <a:ext uri="{FF2B5EF4-FFF2-40B4-BE49-F238E27FC236}">
                  <a16:creationId xmlns:a16="http://schemas.microsoft.com/office/drawing/2014/main" id="{EB11EE66-C451-A438-D753-B37E59A1290B}"/>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116;p13">
            <a:extLst>
              <a:ext uri="{FF2B5EF4-FFF2-40B4-BE49-F238E27FC236}">
                <a16:creationId xmlns:a16="http://schemas.microsoft.com/office/drawing/2014/main" id="{ED2F6CD6-0C06-1A96-3079-E7769C6158E0}"/>
              </a:ext>
            </a:extLst>
          </p:cNvPr>
          <p:cNvSpPr/>
          <p:nvPr/>
        </p:nvSpPr>
        <p:spPr>
          <a:xfrm rot="9422483" flipH="1">
            <a:off x="1076288" y="3722314"/>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p13">
            <a:extLst>
              <a:ext uri="{FF2B5EF4-FFF2-40B4-BE49-F238E27FC236}">
                <a16:creationId xmlns:a16="http://schemas.microsoft.com/office/drawing/2014/main" id="{87AAEA6A-2C91-94DE-9CCA-82025B523FBC}"/>
              </a:ext>
            </a:extLst>
          </p:cNvPr>
          <p:cNvSpPr/>
          <p:nvPr/>
        </p:nvSpPr>
        <p:spPr>
          <a:xfrm rot="19010708">
            <a:off x="86927" y="4038445"/>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6;p35">
            <a:extLst>
              <a:ext uri="{FF2B5EF4-FFF2-40B4-BE49-F238E27FC236}">
                <a16:creationId xmlns:a16="http://schemas.microsoft.com/office/drawing/2014/main" id="{2D1606CA-62DB-7C74-3E4F-C1157E62F462}"/>
              </a:ext>
            </a:extLst>
          </p:cNvPr>
          <p:cNvSpPr/>
          <p:nvPr/>
        </p:nvSpPr>
        <p:spPr>
          <a:xfrm rot="1128922">
            <a:off x="5003421" y="-873955"/>
            <a:ext cx="443045" cy="46303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p7">
            <a:extLst>
              <a:ext uri="{FF2B5EF4-FFF2-40B4-BE49-F238E27FC236}">
                <a16:creationId xmlns:a16="http://schemas.microsoft.com/office/drawing/2014/main" id="{E44194F7-3720-B1E5-A69E-3DC8B7E81740}"/>
              </a:ext>
            </a:extLst>
          </p:cNvPr>
          <p:cNvSpPr/>
          <p:nvPr/>
        </p:nvSpPr>
        <p:spPr>
          <a:xfrm rot="3599899" flipH="1">
            <a:off x="-1191121" y="-69540"/>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7;p33">
            <a:extLst>
              <a:ext uri="{FF2B5EF4-FFF2-40B4-BE49-F238E27FC236}">
                <a16:creationId xmlns:a16="http://schemas.microsoft.com/office/drawing/2014/main" id="{0E75A46C-024C-D9A4-747C-38371AB0CBA7}"/>
              </a:ext>
            </a:extLst>
          </p:cNvPr>
          <p:cNvSpPr/>
          <p:nvPr/>
        </p:nvSpPr>
        <p:spPr>
          <a:xfrm rot="1764889" flipH="1">
            <a:off x="8319832" y="-148849"/>
            <a:ext cx="1942772" cy="1942772"/>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8">
            <a:extLst>
              <a:ext uri="{FF2B5EF4-FFF2-40B4-BE49-F238E27FC236}">
                <a16:creationId xmlns:a16="http://schemas.microsoft.com/office/drawing/2014/main" id="{58055749-BFB8-1ED4-45E1-BBA94B4A5163}"/>
              </a:ext>
            </a:extLst>
          </p:cNvPr>
          <p:cNvSpPr txBox="1"/>
          <p:nvPr/>
        </p:nvSpPr>
        <p:spPr>
          <a:xfrm>
            <a:off x="285201" y="1641465"/>
            <a:ext cx="2998615" cy="2738827"/>
          </a:xfrm>
          <a:prstGeom prst="rect">
            <a:avLst/>
          </a:prstGeom>
          <a:noFill/>
        </p:spPr>
        <p:txBody>
          <a:bodyPr wrap="square" rtlCol="0">
            <a:spAutoFit/>
          </a:bodyPr>
          <a:lstStyle/>
          <a:p>
            <a:pPr eaLnBrk="1" fontAlgn="auto" latinLnBrk="0" hangingPunct="1">
              <a:lnSpc>
                <a:spcPct val="108000"/>
              </a:lnSpc>
            </a:pPr>
            <a:r>
              <a:rPr lang="id-ID" altLang="en-US" sz="2000" dirty="0">
                <a:latin typeface="Google Sans Medium" panose="020B0603030502040203" charset="0"/>
                <a:cs typeface="Google Sans Medium" panose="020B0603030502040203" charset="0"/>
              </a:rPr>
              <a:t>Maksud kata </a:t>
            </a:r>
            <a:r>
              <a:rPr lang="ar-SA" altLang="en-US" sz="2000" dirty="0">
                <a:solidFill>
                  <a:schemeClr val="bg2"/>
                </a:solidFill>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t>
            </a:r>
            <a:r>
              <a:rPr lang="id-ID" altLang="en-US" sz="2000" dirty="0">
                <a:solidFill>
                  <a:schemeClr val="tx1"/>
                </a:solidFill>
                <a:latin typeface="Google Sans Medium" panose="020B0603030502040203" charset="0"/>
                <a:cs typeface="Google Sans Medium" panose="020B0603030502040203" charset="0"/>
              </a:rPr>
              <a:t>ayat-ayat</a:t>
            </a:r>
            <a:r>
              <a:rPr lang="id-ID" altLang="en-US" sz="2000" dirty="0">
                <a:latin typeface="Google Sans Medium" panose="020B0603030502040203" charset="0"/>
                <a:cs typeface="Google Sans Medium" panose="020B0603030502040203" charset="0"/>
              </a:rPr>
              <a:t> ini adalah </a:t>
            </a:r>
            <a:r>
              <a:rPr lang="ar-SA" altLang="en-US" sz="2000" dirty="0">
                <a:solidFill>
                  <a:schemeClr val="bg2">
                    <a:lumMod val="50000"/>
                  </a:schemeClr>
                </a:solidFill>
                <a:latin typeface="Segoe UI Semibold" panose="020B0702040204020203" charset="0"/>
                <a:cs typeface="Segoe UI Semibold" panose="020B0702040204020203" charset="0"/>
              </a:rPr>
              <a:t>السماوات الغازية</a:t>
            </a:r>
            <a:r>
              <a:rPr lang="id-ID" altLang="en-US" sz="2000" dirty="0">
                <a:solidFill>
                  <a:schemeClr val="bg2">
                    <a:lumMod val="50000"/>
                  </a:schemeClr>
                </a:solidFill>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solidFill>
                  <a:schemeClr val="bg2"/>
                </a:solidFill>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solidFill>
                  <a:schemeClr val="bg2"/>
                </a:solidFill>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a:t>
            </a:r>
            <a:r>
              <a:rPr lang="ar-SA" altLang="ja-JP" sz="2000" dirty="0">
                <a:solidFill>
                  <a:schemeClr val="bg2"/>
                </a:solidFill>
                <a:latin typeface="Segoe UI Semibold" panose="020B0702040204020203" pitchFamily="34" charset="0"/>
                <a:cs typeface="Segoe UI Semibold" panose="020B0702040204020203" pitchFamily="34" charset="0"/>
              </a:rPr>
              <a:t>(</a:t>
            </a:r>
            <a:r>
              <a:rPr lang="ar-SA" altLang="id-ID" sz="2000" dirty="0">
                <a:solidFill>
                  <a:schemeClr val="bg2"/>
                </a:solidFill>
                <a:latin typeface="Segoe UI Semibold" panose="020B0702040204020203" pitchFamily="34" charset="0"/>
                <a:cs typeface="Segoe UI Semibold" panose="020B0702040204020203" pitchFamily="34" charset="0"/>
              </a:rPr>
              <a:t>و) عطف</a:t>
            </a:r>
          </a:p>
          <a:p>
            <a:pPr eaLnBrk="1" fontAlgn="auto" latinLnBrk="0" hangingPunct="1">
              <a:lnSpc>
                <a:spcPct val="108000"/>
              </a:lnSpc>
            </a:pPr>
            <a:r>
              <a:rPr lang="id-ID" altLang="id-ID" sz="2000" dirty="0">
                <a:solidFill>
                  <a:schemeClr val="tx1"/>
                </a:solidFill>
                <a:latin typeface="Google Sans Medium" panose="020B0603030502040203" charset="0"/>
                <a:cs typeface="Segoe UI Semibold" panose="020B0702040204020203" pitchFamily="34" charset="0"/>
              </a:rPr>
              <a:t>namun dipisahkan juga dengan kata lain.</a:t>
            </a:r>
            <a:endParaRPr lang="en-US" altLang="ja-JP" sz="2000" dirty="0">
              <a:latin typeface="Google Sans Medium" panose="020B0603030502040203" charset="0"/>
              <a:cs typeface="Google Sans Medium" panose="020B0603030502040203" charset="0"/>
            </a:endParaRPr>
          </a:p>
        </p:txBody>
      </p:sp>
      <p:sp>
        <p:nvSpPr>
          <p:cNvPr id="36" name="Text Box 2">
            <a:extLst>
              <a:ext uri="{FF2B5EF4-FFF2-40B4-BE49-F238E27FC236}">
                <a16:creationId xmlns:a16="http://schemas.microsoft.com/office/drawing/2014/main" id="{F2B987F3-CB16-50C8-C449-E78DFDC89554}"/>
              </a:ext>
            </a:extLst>
          </p:cNvPr>
          <p:cNvSpPr txBox="1"/>
          <p:nvPr/>
        </p:nvSpPr>
        <p:spPr>
          <a:xfrm>
            <a:off x="15012098" y="2221224"/>
            <a:ext cx="5183902" cy="1431161"/>
          </a:xfrm>
          <a:prstGeom prst="rect">
            <a:avLst/>
          </a:prstGeom>
          <a:noFill/>
          <a:ln>
            <a:noFill/>
          </a:ln>
          <a:effectLst>
            <a:softEdge rad="0"/>
          </a:effectLst>
        </p:spPr>
        <p:txBody>
          <a:bodyPr wrap="square" rtlCol="0" anchor="ctr">
            <a:spAutoFit/>
          </a:bodyPr>
          <a:lstStyle>
            <a:defPPr marR="0" lvl="0" algn="l" rtl="0">
              <a:lnSpc>
                <a:spcPct val="100000"/>
              </a:lnSpc>
              <a:spcBef>
                <a:spcPts val="0"/>
              </a:spcBef>
              <a:spcAft>
                <a:spcPts val="0"/>
              </a:spcAft>
              <a:defRPr/>
            </a:defPPr>
            <a:lvl1pPr algn="r" rtl="1" eaLnBrk="1" fontAlgn="auto" latinLnBrk="0" hangingPunct="1">
              <a:lnSpc>
                <a:spcPct val="110000"/>
              </a:lnSpc>
              <a:defRPr sz="2400">
                <a:solidFill>
                  <a:schemeClr val="bg1">
                    <a:lumMod val="10000"/>
                  </a:schemeClr>
                </a:solidFill>
                <a:latin typeface="KFGQPC HAFS Uthmanic Script" panose="02000000000000000000" charset="0"/>
                <a:ea typeface="Work Sans"/>
                <a:cs typeface="KFGQPC HAFS Uthmanic Script" panose="02000000000000000000" charset="0"/>
              </a:defRPr>
            </a:lvl1pPr>
          </a:lstStyle>
          <a:p>
            <a:pPr marL="0" lvl="0" indent="0" algn="r" rtl="1" eaLnBrk="1" fontAlgn="auto" latinLnBrk="0" hangingPunct="1">
              <a:lnSpc>
                <a:spcPct val="120000"/>
              </a:lnSpc>
              <a:spcBef>
                <a:spcPts val="0"/>
              </a:spcBef>
              <a:spcAft>
                <a:spcPts val="0"/>
              </a:spcAft>
              <a:buNone/>
            </a:pP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 اِلَى السَّمَاءِ فَسَوّٰىهُنَّ سَبْعَ سَمٰوٰتٍ ۗ وَهُوَ بِكُلِّ شَيْءٍ عَلِيْمٌ</a:t>
            </a:r>
            <a:r>
              <a:rPr lang="id-ID" altLang="ar-SA" sz="2400" dirty="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400" dirty="0">
                <a:solidFill>
                  <a:schemeClr val="tx1"/>
                </a:solidFill>
                <a:latin typeface="KFGQPC HAFS Uthmanic Script" panose="02000000000000000000" charset="0"/>
                <a:ea typeface="Work Sans"/>
                <a:cs typeface="KFGQPC HAFS Uthmanic Script" panose="02000000000000000000" charset="0"/>
                <a:sym typeface="Work Sans"/>
              </a:rPr>
              <a:t>(البقرة :164)</a:t>
            </a:r>
            <a:endParaRPr lang="id-ID" altLang="ar-SA" dirty="0">
              <a:solidFill>
                <a:schemeClr val="tx1"/>
              </a:solidFill>
              <a:sym typeface="Work Sans"/>
            </a:endParaRPr>
          </a:p>
        </p:txBody>
      </p:sp>
      <p:sp>
        <p:nvSpPr>
          <p:cNvPr id="14" name="TextBox 13">
            <a:extLst>
              <a:ext uri="{FF2B5EF4-FFF2-40B4-BE49-F238E27FC236}">
                <a16:creationId xmlns:a16="http://schemas.microsoft.com/office/drawing/2014/main" id="{05FEA306-A334-DD78-7B78-4BF047D57F62}"/>
              </a:ext>
            </a:extLst>
          </p:cNvPr>
          <p:cNvSpPr txBox="1">
            <a:spLocks/>
          </p:cNvSpPr>
          <p:nvPr/>
        </p:nvSpPr>
        <p:spPr>
          <a:xfrm>
            <a:off x="8028000" y="4371750"/>
            <a:ext cx="825867" cy="553998"/>
          </a:xfrm>
          <a:prstGeom prst="rect">
            <a:avLst/>
          </a:prstGeom>
          <a:noFill/>
        </p:spPr>
        <p:txBody>
          <a:bodyPr wrap="none" rtlCol="0" anchor="ctr">
            <a:spAutoFit/>
          </a:bodyPr>
          <a:lstStyle/>
          <a:p>
            <a:pPr algn="r"/>
            <a:r>
              <a:rPr lang="id-ID" sz="3000" dirty="0">
                <a:solidFill>
                  <a:schemeClr val="bg2">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r>
              <a:rPr lang="id-ID" sz="3000" dirty="0">
                <a:latin typeface="Google Sans Medium" panose="020B0603030502040203" pitchFamily="34" charset="0"/>
              </a:rPr>
              <a:t> </a:t>
            </a:r>
            <a:r>
              <a:rPr lang="id-ID" sz="3000" dirty="0">
                <a:solidFill>
                  <a:schemeClr val="bg1">
                    <a:lumMod val="75000"/>
                  </a:schemeClr>
                </a:solidFill>
                <a:latin typeface="Google Sans Medium" panose="020B0603030502040203" pitchFamily="34" charset="0"/>
              </a:rPr>
              <a:t>•</a:t>
            </a:r>
            <a:endParaRPr lang="en-US" sz="3000" dirty="0">
              <a:solidFill>
                <a:schemeClr val="bg1">
                  <a:lumMod val="75000"/>
                </a:schemeClr>
              </a:solidFill>
            </a:endParaRPr>
          </a:p>
        </p:txBody>
      </p:sp>
    </p:spTree>
    <p:extLst>
      <p:ext uri="{BB962C8B-B14F-4D97-AF65-F5344CB8AC3E}">
        <p14:creationId xmlns:p14="http://schemas.microsoft.com/office/powerpoint/2010/main" val="7379927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theme/theme1.xml><?xml version="1.0" encoding="utf-8"?>
<a:theme xmlns:a="http://schemas.openxmlformats.org/drawingml/2006/main" name="Jenis Kata السماوات Dalam Al-Quran">
  <a:themeElements>
    <a:clrScheme name="Custom 2">
      <a:dk1>
        <a:srgbClr val="000000"/>
      </a:dk1>
      <a:lt1>
        <a:srgbClr val="F8F8F8"/>
      </a:lt1>
      <a:dk2>
        <a:srgbClr val="4285F4"/>
      </a:dk2>
      <a:lt2>
        <a:srgbClr val="F4B400"/>
      </a:lt2>
      <a:accent1>
        <a:srgbClr val="DB4437"/>
      </a:accent1>
      <a:accent2>
        <a:srgbClr val="4285F4"/>
      </a:accent2>
      <a:accent3>
        <a:srgbClr val="F4B400"/>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2541</TotalTime>
  <Words>3962</Words>
  <Application>Microsoft Office PowerPoint</Application>
  <PresentationFormat>On-screen Show (16:9)</PresentationFormat>
  <Paragraphs>558</Paragraphs>
  <Slides>66</Slides>
  <Notes>63</Notes>
  <HiddenSlides>10</HiddenSlides>
  <MMClips>3</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66</vt:i4>
      </vt:variant>
    </vt:vector>
  </HeadingPairs>
  <TitlesOfParts>
    <vt:vector size="84" baseType="lpstr">
      <vt:lpstr>Sarabun</vt:lpstr>
      <vt:lpstr>Proxima Nova</vt:lpstr>
      <vt:lpstr>KFGQPC HAFS Uthmanic Script</vt:lpstr>
      <vt:lpstr>Google Sans Medium</vt:lpstr>
      <vt:lpstr>Arial</vt:lpstr>
      <vt:lpstr>PT Sans</vt:lpstr>
      <vt:lpstr>Roboto Medium</vt:lpstr>
      <vt:lpstr>Montserrat</vt:lpstr>
      <vt:lpstr>Google Sans</vt:lpstr>
      <vt:lpstr>Calibri</vt:lpstr>
      <vt:lpstr>Segoe UI</vt:lpstr>
      <vt:lpstr>Lexend Deca Black</vt:lpstr>
      <vt:lpstr>Alata</vt:lpstr>
      <vt:lpstr>Proxima Nova Semibold</vt:lpstr>
      <vt:lpstr>Amatic SC</vt:lpstr>
      <vt:lpstr>Segoe UI Semibold</vt:lpstr>
      <vt:lpstr>Jenis Kata السماوات Dalam Al-Quran</vt:lpstr>
      <vt:lpstr>Slidesgo Final Pages</vt:lpstr>
      <vt:lpstr>Jenis Kata السماوات Dalam Al-Quran</vt:lpstr>
      <vt:lpstr>PowerPoint Presentation</vt:lpstr>
      <vt:lpstr>PowerPoint Presentation</vt:lpstr>
      <vt:lpstr>PowerPoint Presentation</vt:lpstr>
      <vt:lpstr>PowerPoint Presentation</vt:lpstr>
      <vt:lpstr>Penjelasan</vt:lpstr>
      <vt:lpstr>Ciri-Ciri</vt:lpstr>
      <vt:lpstr>Ciri-Ciri</vt:lpstr>
      <vt:lpstr>Ciri-Ciri</vt:lpstr>
      <vt:lpstr>Ciri-Ciri</vt:lpstr>
      <vt:lpstr>Ciri-Ciri</vt:lpstr>
      <vt:lpstr>Ciri-Ciri</vt:lpstr>
      <vt:lpstr>Ciri-Ciri</vt:lpstr>
      <vt:lpstr>PowerPoint Presentation</vt:lpstr>
      <vt:lpstr>PowerPoint Presentation</vt:lpstr>
      <vt:lpstr>Penjelasan</vt:lpstr>
      <vt:lpstr>Ciri-Ciri</vt:lpstr>
      <vt:lpstr>Ciri-Ciri</vt:lpstr>
      <vt:lpstr>Ciri-Ciri</vt:lpstr>
      <vt:lpstr>Ciri-Ciri</vt:lpstr>
      <vt:lpstr>PowerPoint Presentation</vt:lpstr>
      <vt:lpstr>PowerPoint Presentation</vt:lpstr>
      <vt:lpstr>Penjelasan</vt:lpstr>
      <vt:lpstr>Ciri-Ciri</vt:lpstr>
      <vt:lpstr>Statistik</vt:lpstr>
      <vt:lpstr>Anggota Kelompok Satu</vt:lpstr>
      <vt:lpstr>Divide the contents</vt:lpstr>
      <vt:lpstr>Represent three ideas</vt:lpstr>
      <vt:lpstr>Four new ideas</vt:lpstr>
      <vt:lpstr>Sometimes, reviewing concepts is a good idea</vt:lpstr>
      <vt:lpstr>—Someone Famous</vt:lpstr>
      <vt:lpstr>9h 55m 23s</vt:lpstr>
      <vt:lpstr>This is a graph</vt:lpstr>
      <vt:lpstr>Map</vt:lpstr>
      <vt:lpstr>Table</vt:lpstr>
      <vt:lpstr>Timeline</vt:lpstr>
      <vt:lpstr>Organizational chart</vt:lpstr>
      <vt:lpstr>Roadmap infographic</vt:lpstr>
      <vt:lpstr>Photo showcase</vt:lpstr>
      <vt:lpstr>Alternative resources</vt:lpstr>
      <vt:lpstr>Resources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Contents of this template</vt:lpstr>
      <vt:lpstr>Penjelasan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Jenis Kata السماء Dalam Al-Quran</dc:title>
  <dc:creator>Kelompok 1;Adam Adrian</dc:creator>
  <cp:lastModifiedBy>Alfatih</cp:lastModifiedBy>
  <cp:revision>94</cp:revision>
  <dcterms:created xsi:type="dcterms:W3CDTF">2023-02-11T03:32:00Z</dcterms:created>
  <dcterms:modified xsi:type="dcterms:W3CDTF">2023-02-22T04:57:31Z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5731508CD36A4AF39F5728ED602DA950</vt:lpwstr>
  </property>
  <property fmtid="{D5CDD505-2E9C-101B-9397-08002B2CF9AE}" pid="3" name="KSOProductBuildVer">
    <vt:lpwstr>1057-11.2.0.11440</vt:lpwstr>
  </property>
</Properties>
</file>